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9" autoAdjust="0"/>
    <p:restoredTop sz="94139" autoAdjust="0"/>
  </p:normalViewPr>
  <p:slideViewPr>
    <p:cSldViewPr>
      <p:cViewPr varScale="1">
        <p:scale>
          <a:sx n="23" d="100"/>
          <a:sy n="23" d="100"/>
        </p:scale>
        <p:origin x="2046" y="10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5769"/>
            <a:ext cx="37306250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33"/>
            <a:ext cx="30724475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9969-28E2-44A5-A853-9ED619419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11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0F42-4D17-46DA-BD1B-2429061E8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03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172"/>
            <a:ext cx="9874250" cy="28087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4" y="1317172"/>
            <a:ext cx="29473525" cy="28087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A5B34-6F48-4D25-A9CD-F4ECFCE5A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60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9C9B-77CE-48B4-B28A-FD5EF2775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0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665"/>
            <a:ext cx="37307838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764"/>
            <a:ext cx="37307838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2701-DB6E-458F-8330-4F0C30EDC0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0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79872"/>
            <a:ext cx="19673887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79872"/>
            <a:ext cx="19673888" cy="21725164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6224D-36D6-4F45-BC4D-24940C414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1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8533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8269"/>
            <a:ext cx="19400837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400"/>
            <a:ext cx="19400837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5705-DD69-44E0-A8C7-4A6E267F8A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3703E-C6F2-4EA9-99C7-52BE10137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3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0E3B2-E9B2-4CD1-A2DA-540293DB5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25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78681-8F5A-4039-87B7-2117A3A26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336"/>
            <a:ext cx="26335037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1865"/>
            <a:ext cx="26335037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765"/>
            <a:ext cx="26335037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2026-9697-4905-82BA-4DE817F0B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5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3246" tIns="251623" rIns="503246" bIns="2516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 smtClean="0"/>
            </a:lvl1pPr>
          </a:lstStyle>
          <a:p>
            <a:pPr>
              <a:defRPr/>
            </a:pPr>
            <a:fld id="{CAE537AD-9BB0-4881-8848-C6BA09023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2pPr>
      <a:lvl3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3pPr>
      <a:lvl4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4pPr>
      <a:lvl5pPr algn="ctr" defTabSz="4313238" rtl="0" eaLnBrk="0" fontAlgn="base" hangingPunct="0">
        <a:spcBef>
          <a:spcPct val="0"/>
        </a:spcBef>
        <a:spcAft>
          <a:spcPct val="0"/>
        </a:spcAft>
        <a:defRPr sz="20700">
          <a:solidFill>
            <a:schemeClr val="tx2"/>
          </a:solidFill>
          <a:latin typeface="Arial" charset="0"/>
        </a:defRPr>
      </a:lvl5pPr>
      <a:lvl6pPr marL="391866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6pPr>
      <a:lvl7pPr marL="783732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7pPr>
      <a:lvl8pPr marL="1175598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8pPr>
      <a:lvl9pPr marL="1567464" algn="ctr" defTabSz="4313249" rtl="0" fontAlgn="base">
        <a:spcBef>
          <a:spcPct val="0"/>
        </a:spcBef>
        <a:spcAft>
          <a:spcPct val="0"/>
        </a:spcAft>
        <a:defRPr sz="20742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3613" indent="-1346200" algn="l" defTabSz="43132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391150" indent="-1077913" algn="l" defTabSz="4313238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48563" indent="-1076325" algn="l" defTabSz="431323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02800" indent="-1074738" algn="l" defTabSz="431323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095995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6pPr>
      <a:lvl7pPr marL="10487861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7pPr>
      <a:lvl8pPr marL="10879727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8pPr>
      <a:lvl9pPr marL="11271594" indent="-1076272" algn="l" defTabSz="4313249" rtl="0" fontAlgn="base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/>
          <p:cNvSpPr>
            <a:spLocks noChangeArrowheads="1"/>
          </p:cNvSpPr>
          <p:nvPr/>
        </p:nvSpPr>
        <p:spPr bwMode="auto">
          <a:xfrm>
            <a:off x="12125325" y="5341938"/>
            <a:ext cx="17337088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1" name="Rectangle 36"/>
          <p:cNvSpPr>
            <a:spLocks noChangeArrowheads="1"/>
          </p:cNvSpPr>
          <p:nvPr/>
        </p:nvSpPr>
        <p:spPr bwMode="auto">
          <a:xfrm>
            <a:off x="31094363" y="5337175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2" name="Rectangle 37"/>
          <p:cNvSpPr>
            <a:spLocks noChangeArrowheads="1"/>
          </p:cNvSpPr>
          <p:nvPr/>
        </p:nvSpPr>
        <p:spPr bwMode="auto">
          <a:xfrm>
            <a:off x="31094363" y="13958888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3" name="Rectangle 38"/>
          <p:cNvSpPr>
            <a:spLocks noChangeArrowheads="1"/>
          </p:cNvSpPr>
          <p:nvPr/>
        </p:nvSpPr>
        <p:spPr bwMode="auto">
          <a:xfrm>
            <a:off x="31094363" y="22579013"/>
            <a:ext cx="11426825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4" name="Rectangle 41"/>
          <p:cNvSpPr>
            <a:spLocks noChangeArrowheads="1"/>
          </p:cNvSpPr>
          <p:nvPr/>
        </p:nvSpPr>
        <p:spPr bwMode="auto">
          <a:xfrm>
            <a:off x="1109663" y="5337175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56" name="Rectangle 39"/>
          <p:cNvSpPr>
            <a:spLocks noChangeArrowheads="1"/>
          </p:cNvSpPr>
          <p:nvPr/>
        </p:nvSpPr>
        <p:spPr bwMode="auto">
          <a:xfrm>
            <a:off x="1109663" y="116062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914400" y="115284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914400" y="5257800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11890375" y="5264150"/>
            <a:ext cx="173783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3257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0899100" y="5257800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30899100" y="13879513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30899100" y="22501225"/>
            <a:ext cx="11425238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3257" dirty="0">
              <a:latin typeface="Times New Roman" pitchFamily="18" charset="0"/>
            </a:endParaRPr>
          </a:p>
        </p:txBody>
      </p:sp>
      <p:sp>
        <p:nvSpPr>
          <p:cNvPr id="2067" name="Rectangle 57"/>
          <p:cNvSpPr>
            <a:spLocks noChangeArrowheads="1"/>
          </p:cNvSpPr>
          <p:nvPr/>
        </p:nvSpPr>
        <p:spPr bwMode="auto">
          <a:xfrm>
            <a:off x="457200" y="681038"/>
            <a:ext cx="42748200" cy="389096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068" name="Text Box 58"/>
          <p:cNvSpPr txBox="1">
            <a:spLocks noChangeArrowheads="1"/>
          </p:cNvSpPr>
          <p:nvPr/>
        </p:nvSpPr>
        <p:spPr bwMode="auto">
          <a:xfrm>
            <a:off x="10858500" y="1371600"/>
            <a:ext cx="21945600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defRPr/>
            </a:pPr>
            <a:r>
              <a:rPr lang="en-US" altLang="en-US" sz="7542" b="1" dirty="0">
                <a:solidFill>
                  <a:srgbClr val="FFC82E"/>
                </a:solidFill>
              </a:rPr>
              <a:t>Title</a:t>
            </a:r>
          </a:p>
          <a:p>
            <a:pPr algn="ctr">
              <a:spcBef>
                <a:spcPct val="30000"/>
              </a:spcBef>
              <a:defRPr/>
            </a:pPr>
            <a:r>
              <a:rPr lang="en-US" altLang="en-US" sz="5400" b="1" dirty="0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69" name="Rectangle 59"/>
          <p:cNvSpPr>
            <a:spLocks noChangeArrowheads="1"/>
          </p:cNvSpPr>
          <p:nvPr/>
        </p:nvSpPr>
        <p:spPr bwMode="auto">
          <a:xfrm>
            <a:off x="36804600" y="1600200"/>
            <a:ext cx="5813425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3750" tIns="61875" rIns="123750" bIns="61875"/>
          <a:lstStyle>
            <a:lvl1pPr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443038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443038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  <a:defRPr/>
            </a:pPr>
            <a:endParaRPr lang="en-US" altLang="en-US" sz="3771" b="1" dirty="0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  <a:defRPr/>
            </a:pPr>
            <a:endParaRPr lang="en-US" altLang="en-US" sz="3257" dirty="0">
              <a:latin typeface="Times New Roman" panose="02020603050405020304" pitchFamily="18" charset="0"/>
            </a:endParaRPr>
          </a:p>
        </p:txBody>
      </p:sp>
      <p:sp>
        <p:nvSpPr>
          <p:cNvPr id="2071" name="Rectangle 63"/>
          <p:cNvSpPr>
            <a:spLocks noChangeArrowheads="1"/>
          </p:cNvSpPr>
          <p:nvPr/>
        </p:nvSpPr>
        <p:spPr bwMode="auto">
          <a:xfrm>
            <a:off x="1109663" y="22579013"/>
            <a:ext cx="9150350" cy="704850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8485"/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914400" y="22501225"/>
            <a:ext cx="9148763" cy="704850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123750" tIns="61875" rIns="123750" bIns="61875">
            <a:spAutoFit/>
          </a:bodyPr>
          <a:lstStyle/>
          <a:p>
            <a:pPr defTabSz="1236828">
              <a:spcBef>
                <a:spcPct val="50000"/>
              </a:spcBef>
              <a:defRPr/>
            </a:pPr>
            <a:r>
              <a:rPr lang="en-US" sz="377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3257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6629400"/>
            <a:ext cx="9372600" cy="38719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8195" y="12727781"/>
            <a:ext cx="9372600" cy="8532019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14400" y="23774400"/>
            <a:ext cx="9372600" cy="6172200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887199" y="6629400"/>
            <a:ext cx="17605375" cy="159496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61000" y="6629400"/>
            <a:ext cx="11660188" cy="6098381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61000" y="15330487"/>
            <a:ext cx="11660188" cy="6588126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860999" y="23788687"/>
            <a:ext cx="11757025" cy="5700713"/>
          </a:xfrm>
          <a:prstGeom prst="rect">
            <a:avLst/>
          </a:prstGeom>
          <a:noFill/>
          <a:ln>
            <a:solidFill>
              <a:srgbClr val="3F006A"/>
            </a:solidFill>
          </a:ln>
        </p:spPr>
        <p:txBody>
          <a:bodyPr wrap="square" rtlCol="0">
            <a:noAutofit/>
          </a:bodyPr>
          <a:lstStyle/>
          <a:p>
            <a:r>
              <a:rPr lang="en-US" sz="3600" i="1" dirty="0"/>
              <a:t>Insert text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FC199B-BD44-4C43-BFA9-62855DE44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78069"/>
            <a:ext cx="8004541" cy="2936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503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Saunders, Nate</cp:lastModifiedBy>
  <cp:revision>33</cp:revision>
  <dcterms:created xsi:type="dcterms:W3CDTF">2005-01-10T15:51:10Z</dcterms:created>
  <dcterms:modified xsi:type="dcterms:W3CDTF">2017-09-08T19:04:49Z</dcterms:modified>
</cp:coreProperties>
</file>