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43891200" cy="329184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9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9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9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9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9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9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9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9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9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>
          <p15:clr>
            <a:srgbClr val="A4A3A4"/>
          </p15:clr>
        </p15:guide>
        <p15:guide id="2" pos="138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82E"/>
    <a:srgbClr val="502D7F"/>
    <a:srgbClr val="333333"/>
    <a:srgbClr val="FFCC18"/>
    <a:srgbClr val="6902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949" autoAdjust="0"/>
    <p:restoredTop sz="94139" autoAdjust="0"/>
  </p:normalViewPr>
  <p:slideViewPr>
    <p:cSldViewPr>
      <p:cViewPr varScale="1">
        <p:scale>
          <a:sx n="23" d="100"/>
          <a:sy n="23" d="100"/>
        </p:scale>
        <p:origin x="2046" y="108"/>
      </p:cViewPr>
      <p:guideLst>
        <p:guide orient="horz" pos="10368"/>
        <p:guide pos="1382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228600" cy="2286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2475" y="10225769"/>
            <a:ext cx="37306250" cy="705666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363" y="18654033"/>
            <a:ext cx="30724475" cy="8411936"/>
          </a:xfrm>
        </p:spPr>
        <p:txBody>
          <a:bodyPr/>
          <a:lstStyle>
            <a:lvl1pPr marL="0" indent="0" algn="ctr">
              <a:buNone/>
              <a:defRPr/>
            </a:lvl1pPr>
            <a:lvl2pPr marL="391866" indent="0" algn="ctr">
              <a:buNone/>
              <a:defRPr/>
            </a:lvl2pPr>
            <a:lvl3pPr marL="783732" indent="0" algn="ctr">
              <a:buNone/>
              <a:defRPr/>
            </a:lvl3pPr>
            <a:lvl4pPr marL="1175598" indent="0" algn="ctr">
              <a:buNone/>
              <a:defRPr/>
            </a:lvl4pPr>
            <a:lvl5pPr marL="1567464" indent="0" algn="ctr">
              <a:buNone/>
              <a:defRPr/>
            </a:lvl5pPr>
            <a:lvl6pPr marL="1959331" indent="0" algn="ctr">
              <a:buNone/>
              <a:defRPr/>
            </a:lvl6pPr>
            <a:lvl7pPr marL="2351197" indent="0" algn="ctr">
              <a:buNone/>
              <a:defRPr/>
            </a:lvl7pPr>
            <a:lvl8pPr marL="2743063" indent="0" algn="ctr">
              <a:buNone/>
              <a:defRPr/>
            </a:lvl8pPr>
            <a:lvl9pPr marL="3134929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D19969-28E2-44A5-A853-9ED61941900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601172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2B0F42-4D17-46DA-BD1B-2429061E874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670307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821438" y="1317172"/>
            <a:ext cx="9874250" cy="2808786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5514" y="1317172"/>
            <a:ext cx="29473525" cy="2808786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6A5B34-6F48-4D25-A9CD-F4ECFCE5AA3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66603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279C9B-77CE-48B4-B28A-FD5EF277587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760633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0" y="21153665"/>
            <a:ext cx="37307838" cy="6536871"/>
          </a:xfrm>
        </p:spPr>
        <p:txBody>
          <a:bodyPr anchor="t"/>
          <a:lstStyle>
            <a:lvl1pPr algn="l">
              <a:defRPr sz="3428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0" y="13952764"/>
            <a:ext cx="37307838" cy="7200900"/>
          </a:xfrm>
        </p:spPr>
        <p:txBody>
          <a:bodyPr anchor="b"/>
          <a:lstStyle>
            <a:lvl1pPr marL="0" indent="0">
              <a:buNone/>
              <a:defRPr sz="1714"/>
            </a:lvl1pPr>
            <a:lvl2pPr marL="391866" indent="0">
              <a:buNone/>
              <a:defRPr sz="1543"/>
            </a:lvl2pPr>
            <a:lvl3pPr marL="783732" indent="0">
              <a:buNone/>
              <a:defRPr sz="1371"/>
            </a:lvl3pPr>
            <a:lvl4pPr marL="1175598" indent="0">
              <a:buNone/>
              <a:defRPr sz="1200"/>
            </a:lvl4pPr>
            <a:lvl5pPr marL="1567464" indent="0">
              <a:buNone/>
              <a:defRPr sz="1200"/>
            </a:lvl5pPr>
            <a:lvl6pPr marL="1959331" indent="0">
              <a:buNone/>
              <a:defRPr sz="1200"/>
            </a:lvl6pPr>
            <a:lvl7pPr marL="2351197" indent="0">
              <a:buNone/>
              <a:defRPr sz="1200"/>
            </a:lvl7pPr>
            <a:lvl8pPr marL="2743063" indent="0">
              <a:buNone/>
              <a:defRPr sz="1200"/>
            </a:lvl8pPr>
            <a:lvl9pPr marL="3134929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3A2701-DB6E-458F-8330-4F0C30EDC0D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76016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95514" y="7679872"/>
            <a:ext cx="19673887" cy="21725164"/>
          </a:xfrm>
        </p:spPr>
        <p:txBody>
          <a:bodyPr/>
          <a:lstStyle>
            <a:lvl1pPr>
              <a:defRPr sz="2400"/>
            </a:lvl1pPr>
            <a:lvl2pPr>
              <a:defRPr sz="2057"/>
            </a:lvl2pPr>
            <a:lvl3pPr>
              <a:defRPr sz="1714"/>
            </a:lvl3pPr>
            <a:lvl4pPr>
              <a:defRPr sz="1543"/>
            </a:lvl4pPr>
            <a:lvl5pPr>
              <a:defRPr sz="1543"/>
            </a:lvl5pPr>
            <a:lvl6pPr>
              <a:defRPr sz="1543"/>
            </a:lvl6pPr>
            <a:lvl7pPr>
              <a:defRPr sz="1543"/>
            </a:lvl7pPr>
            <a:lvl8pPr>
              <a:defRPr sz="1543"/>
            </a:lvl8pPr>
            <a:lvl9pPr>
              <a:defRPr sz="154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021800" y="7679872"/>
            <a:ext cx="19673888" cy="21725164"/>
          </a:xfrm>
        </p:spPr>
        <p:txBody>
          <a:bodyPr/>
          <a:lstStyle>
            <a:lvl1pPr>
              <a:defRPr sz="2400"/>
            </a:lvl1pPr>
            <a:lvl2pPr>
              <a:defRPr sz="2057"/>
            </a:lvl2pPr>
            <a:lvl3pPr>
              <a:defRPr sz="1714"/>
            </a:lvl3pPr>
            <a:lvl4pPr>
              <a:defRPr sz="1543"/>
            </a:lvl4pPr>
            <a:lvl5pPr>
              <a:defRPr sz="1543"/>
            </a:lvl5pPr>
            <a:lvl6pPr>
              <a:defRPr sz="1543"/>
            </a:lvl6pPr>
            <a:lvl7pPr>
              <a:defRPr sz="1543"/>
            </a:lvl7pPr>
            <a:lvl8pPr>
              <a:defRPr sz="1543"/>
            </a:lvl8pPr>
            <a:lvl9pPr>
              <a:defRPr sz="154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96224D-36D6-4F45-BC4D-24940C41429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551720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1318533"/>
            <a:ext cx="39503350" cy="54864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3925" y="7368269"/>
            <a:ext cx="19392900" cy="3071132"/>
          </a:xfrm>
        </p:spPr>
        <p:txBody>
          <a:bodyPr anchor="b"/>
          <a:lstStyle>
            <a:lvl1pPr marL="0" indent="0">
              <a:buNone/>
              <a:defRPr sz="2057" b="1"/>
            </a:lvl1pPr>
            <a:lvl2pPr marL="391866" indent="0">
              <a:buNone/>
              <a:defRPr sz="1714" b="1"/>
            </a:lvl2pPr>
            <a:lvl3pPr marL="783732" indent="0">
              <a:buNone/>
              <a:defRPr sz="1543" b="1"/>
            </a:lvl3pPr>
            <a:lvl4pPr marL="1175598" indent="0">
              <a:buNone/>
              <a:defRPr sz="1371" b="1"/>
            </a:lvl4pPr>
            <a:lvl5pPr marL="1567464" indent="0">
              <a:buNone/>
              <a:defRPr sz="1371" b="1"/>
            </a:lvl5pPr>
            <a:lvl6pPr marL="1959331" indent="0">
              <a:buNone/>
              <a:defRPr sz="1371" b="1"/>
            </a:lvl6pPr>
            <a:lvl7pPr marL="2351197" indent="0">
              <a:buNone/>
              <a:defRPr sz="1371" b="1"/>
            </a:lvl7pPr>
            <a:lvl8pPr marL="2743063" indent="0">
              <a:buNone/>
              <a:defRPr sz="1371" b="1"/>
            </a:lvl8pPr>
            <a:lvl9pPr marL="3134929" indent="0">
              <a:buNone/>
              <a:defRPr sz="137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3925" y="10439400"/>
            <a:ext cx="19392900" cy="18965636"/>
          </a:xfrm>
        </p:spPr>
        <p:txBody>
          <a:bodyPr/>
          <a:lstStyle>
            <a:lvl1pPr>
              <a:defRPr sz="2057"/>
            </a:lvl1pPr>
            <a:lvl2pPr>
              <a:defRPr sz="1714"/>
            </a:lvl2pPr>
            <a:lvl3pPr>
              <a:defRPr sz="1543"/>
            </a:lvl3pPr>
            <a:lvl4pPr>
              <a:defRPr sz="1371"/>
            </a:lvl4pPr>
            <a:lvl5pPr>
              <a:defRPr sz="1371"/>
            </a:lvl5pPr>
            <a:lvl6pPr>
              <a:defRPr sz="1371"/>
            </a:lvl6pPr>
            <a:lvl7pPr>
              <a:defRPr sz="1371"/>
            </a:lvl7pPr>
            <a:lvl8pPr>
              <a:defRPr sz="1371"/>
            </a:lvl8pPr>
            <a:lvl9pPr>
              <a:defRPr sz="137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439" y="7368269"/>
            <a:ext cx="19400837" cy="3071132"/>
          </a:xfrm>
        </p:spPr>
        <p:txBody>
          <a:bodyPr anchor="b"/>
          <a:lstStyle>
            <a:lvl1pPr marL="0" indent="0">
              <a:buNone/>
              <a:defRPr sz="2057" b="1"/>
            </a:lvl1pPr>
            <a:lvl2pPr marL="391866" indent="0">
              <a:buNone/>
              <a:defRPr sz="1714" b="1"/>
            </a:lvl2pPr>
            <a:lvl3pPr marL="783732" indent="0">
              <a:buNone/>
              <a:defRPr sz="1543" b="1"/>
            </a:lvl3pPr>
            <a:lvl4pPr marL="1175598" indent="0">
              <a:buNone/>
              <a:defRPr sz="1371" b="1"/>
            </a:lvl4pPr>
            <a:lvl5pPr marL="1567464" indent="0">
              <a:buNone/>
              <a:defRPr sz="1371" b="1"/>
            </a:lvl5pPr>
            <a:lvl6pPr marL="1959331" indent="0">
              <a:buNone/>
              <a:defRPr sz="1371" b="1"/>
            </a:lvl6pPr>
            <a:lvl7pPr marL="2351197" indent="0">
              <a:buNone/>
              <a:defRPr sz="1371" b="1"/>
            </a:lvl7pPr>
            <a:lvl8pPr marL="2743063" indent="0">
              <a:buNone/>
              <a:defRPr sz="1371" b="1"/>
            </a:lvl8pPr>
            <a:lvl9pPr marL="3134929" indent="0">
              <a:buNone/>
              <a:defRPr sz="137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439" y="10439400"/>
            <a:ext cx="19400837" cy="18965636"/>
          </a:xfrm>
        </p:spPr>
        <p:txBody>
          <a:bodyPr/>
          <a:lstStyle>
            <a:lvl1pPr>
              <a:defRPr sz="2057"/>
            </a:lvl1pPr>
            <a:lvl2pPr>
              <a:defRPr sz="1714"/>
            </a:lvl2pPr>
            <a:lvl3pPr>
              <a:defRPr sz="1543"/>
            </a:lvl3pPr>
            <a:lvl4pPr>
              <a:defRPr sz="1371"/>
            </a:lvl4pPr>
            <a:lvl5pPr>
              <a:defRPr sz="1371"/>
            </a:lvl5pPr>
            <a:lvl6pPr>
              <a:defRPr sz="1371"/>
            </a:lvl6pPr>
            <a:lvl7pPr>
              <a:defRPr sz="1371"/>
            </a:lvl7pPr>
            <a:lvl8pPr>
              <a:defRPr sz="1371"/>
            </a:lvl8pPr>
            <a:lvl9pPr>
              <a:defRPr sz="137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505705-DD69-44E0-A8C7-4A6E267F8A5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3155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D3703E-C6F2-4EA9-99C7-52BE1013722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68330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20E3B2-E9B2-4CD1-A2DA-540293DB5B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0254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1310369"/>
            <a:ext cx="14439900" cy="5577567"/>
          </a:xfrm>
        </p:spPr>
        <p:txBody>
          <a:bodyPr anchor="b"/>
          <a:lstStyle>
            <a:lvl1pPr algn="l">
              <a:defRPr sz="171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875" y="1310369"/>
            <a:ext cx="24536400" cy="28094667"/>
          </a:xfrm>
        </p:spPr>
        <p:txBody>
          <a:bodyPr/>
          <a:lstStyle>
            <a:lvl1pPr>
              <a:defRPr sz="2743"/>
            </a:lvl1pPr>
            <a:lvl2pPr>
              <a:defRPr sz="2400"/>
            </a:lvl2pPr>
            <a:lvl3pPr>
              <a:defRPr sz="2057"/>
            </a:lvl3pPr>
            <a:lvl4pPr>
              <a:defRPr sz="1714"/>
            </a:lvl4pPr>
            <a:lvl5pPr>
              <a:defRPr sz="1714"/>
            </a:lvl5pPr>
            <a:lvl6pPr>
              <a:defRPr sz="1714"/>
            </a:lvl6pPr>
            <a:lvl7pPr>
              <a:defRPr sz="1714"/>
            </a:lvl7pPr>
            <a:lvl8pPr>
              <a:defRPr sz="1714"/>
            </a:lvl8pPr>
            <a:lvl9pPr>
              <a:defRPr sz="171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3925" y="6887936"/>
            <a:ext cx="14439900" cy="22517100"/>
          </a:xfrm>
        </p:spPr>
        <p:txBody>
          <a:bodyPr/>
          <a:lstStyle>
            <a:lvl1pPr marL="0" indent="0">
              <a:buNone/>
              <a:defRPr sz="1200"/>
            </a:lvl1pPr>
            <a:lvl2pPr marL="391866" indent="0">
              <a:buNone/>
              <a:defRPr sz="1029"/>
            </a:lvl2pPr>
            <a:lvl3pPr marL="783732" indent="0">
              <a:buNone/>
              <a:defRPr sz="857"/>
            </a:lvl3pPr>
            <a:lvl4pPr marL="1175598" indent="0">
              <a:buNone/>
              <a:defRPr sz="771"/>
            </a:lvl4pPr>
            <a:lvl5pPr marL="1567464" indent="0">
              <a:buNone/>
              <a:defRPr sz="771"/>
            </a:lvl5pPr>
            <a:lvl6pPr marL="1959331" indent="0">
              <a:buNone/>
              <a:defRPr sz="771"/>
            </a:lvl6pPr>
            <a:lvl7pPr marL="2351197" indent="0">
              <a:buNone/>
              <a:defRPr sz="771"/>
            </a:lvl7pPr>
            <a:lvl8pPr marL="2743063" indent="0">
              <a:buNone/>
              <a:defRPr sz="771"/>
            </a:lvl8pPr>
            <a:lvl9pPr marL="3134929" indent="0">
              <a:buNone/>
              <a:defRPr sz="77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78681-8F5A-4039-87B7-2117A3A2611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4462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664" y="23042336"/>
            <a:ext cx="26335037" cy="2721429"/>
          </a:xfrm>
        </p:spPr>
        <p:txBody>
          <a:bodyPr anchor="b"/>
          <a:lstStyle>
            <a:lvl1pPr algn="l">
              <a:defRPr sz="171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664" y="2941865"/>
            <a:ext cx="26335037" cy="19750768"/>
          </a:xfrm>
        </p:spPr>
        <p:txBody>
          <a:bodyPr/>
          <a:lstStyle>
            <a:lvl1pPr marL="0" indent="0">
              <a:buNone/>
              <a:defRPr sz="2743"/>
            </a:lvl1pPr>
            <a:lvl2pPr marL="391866" indent="0">
              <a:buNone/>
              <a:defRPr sz="2400"/>
            </a:lvl2pPr>
            <a:lvl3pPr marL="783732" indent="0">
              <a:buNone/>
              <a:defRPr sz="2057"/>
            </a:lvl3pPr>
            <a:lvl4pPr marL="1175598" indent="0">
              <a:buNone/>
              <a:defRPr sz="1714"/>
            </a:lvl4pPr>
            <a:lvl5pPr marL="1567464" indent="0">
              <a:buNone/>
              <a:defRPr sz="1714"/>
            </a:lvl5pPr>
            <a:lvl6pPr marL="1959331" indent="0">
              <a:buNone/>
              <a:defRPr sz="1714"/>
            </a:lvl6pPr>
            <a:lvl7pPr marL="2351197" indent="0">
              <a:buNone/>
              <a:defRPr sz="1714"/>
            </a:lvl7pPr>
            <a:lvl8pPr marL="2743063" indent="0">
              <a:buNone/>
              <a:defRPr sz="1714"/>
            </a:lvl8pPr>
            <a:lvl9pPr marL="3134929" indent="0">
              <a:buNone/>
              <a:defRPr sz="1714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664" y="25763765"/>
            <a:ext cx="26335037" cy="3863068"/>
          </a:xfrm>
        </p:spPr>
        <p:txBody>
          <a:bodyPr/>
          <a:lstStyle>
            <a:lvl1pPr marL="0" indent="0">
              <a:buNone/>
              <a:defRPr sz="1200"/>
            </a:lvl1pPr>
            <a:lvl2pPr marL="391866" indent="0">
              <a:buNone/>
              <a:defRPr sz="1029"/>
            </a:lvl2pPr>
            <a:lvl3pPr marL="783732" indent="0">
              <a:buNone/>
              <a:defRPr sz="857"/>
            </a:lvl3pPr>
            <a:lvl4pPr marL="1175598" indent="0">
              <a:buNone/>
              <a:defRPr sz="771"/>
            </a:lvl4pPr>
            <a:lvl5pPr marL="1567464" indent="0">
              <a:buNone/>
              <a:defRPr sz="771"/>
            </a:lvl5pPr>
            <a:lvl6pPr marL="1959331" indent="0">
              <a:buNone/>
              <a:defRPr sz="771"/>
            </a:lvl6pPr>
            <a:lvl7pPr marL="2351197" indent="0">
              <a:buNone/>
              <a:defRPr sz="771"/>
            </a:lvl7pPr>
            <a:lvl8pPr marL="2743063" indent="0">
              <a:buNone/>
              <a:defRPr sz="771"/>
            </a:lvl8pPr>
            <a:lvl9pPr marL="3134929" indent="0">
              <a:buNone/>
              <a:defRPr sz="77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372026-9697-4905-82BA-4DE817F0BC1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405445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195513" y="1317625"/>
            <a:ext cx="39500175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03246" tIns="251623" rIns="503246" bIns="25162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195513" y="7680325"/>
            <a:ext cx="39500175" cy="21724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03246" tIns="251623" rIns="503246" bIns="2516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195513" y="29976763"/>
            <a:ext cx="10239375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503246" tIns="251623" rIns="503246" bIns="251623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66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4997113" y="29976763"/>
            <a:ext cx="13896975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503246" tIns="251623" rIns="503246" bIns="251623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66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1456313" y="29976763"/>
            <a:ext cx="10239375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503246" tIns="251623" rIns="503246" bIns="251623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6600" smtClean="0"/>
            </a:lvl1pPr>
          </a:lstStyle>
          <a:p>
            <a:pPr>
              <a:defRPr/>
            </a:pPr>
            <a:fld id="{CAE537AD-9BB0-4881-8848-C6BA09023DF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313238" rtl="0" eaLnBrk="0" fontAlgn="base" hangingPunct="0">
        <a:spcBef>
          <a:spcPct val="0"/>
        </a:spcBef>
        <a:spcAft>
          <a:spcPct val="0"/>
        </a:spcAft>
        <a:defRPr sz="20700">
          <a:solidFill>
            <a:schemeClr val="tx2"/>
          </a:solidFill>
          <a:latin typeface="+mj-lt"/>
          <a:ea typeface="+mj-ea"/>
          <a:cs typeface="+mj-cs"/>
        </a:defRPr>
      </a:lvl1pPr>
      <a:lvl2pPr algn="ctr" defTabSz="4313238" rtl="0" eaLnBrk="0" fontAlgn="base" hangingPunct="0">
        <a:spcBef>
          <a:spcPct val="0"/>
        </a:spcBef>
        <a:spcAft>
          <a:spcPct val="0"/>
        </a:spcAft>
        <a:defRPr sz="20700">
          <a:solidFill>
            <a:schemeClr val="tx2"/>
          </a:solidFill>
          <a:latin typeface="Arial" charset="0"/>
        </a:defRPr>
      </a:lvl2pPr>
      <a:lvl3pPr algn="ctr" defTabSz="4313238" rtl="0" eaLnBrk="0" fontAlgn="base" hangingPunct="0">
        <a:spcBef>
          <a:spcPct val="0"/>
        </a:spcBef>
        <a:spcAft>
          <a:spcPct val="0"/>
        </a:spcAft>
        <a:defRPr sz="20700">
          <a:solidFill>
            <a:schemeClr val="tx2"/>
          </a:solidFill>
          <a:latin typeface="Arial" charset="0"/>
        </a:defRPr>
      </a:lvl3pPr>
      <a:lvl4pPr algn="ctr" defTabSz="4313238" rtl="0" eaLnBrk="0" fontAlgn="base" hangingPunct="0">
        <a:spcBef>
          <a:spcPct val="0"/>
        </a:spcBef>
        <a:spcAft>
          <a:spcPct val="0"/>
        </a:spcAft>
        <a:defRPr sz="20700">
          <a:solidFill>
            <a:schemeClr val="tx2"/>
          </a:solidFill>
          <a:latin typeface="Arial" charset="0"/>
        </a:defRPr>
      </a:lvl4pPr>
      <a:lvl5pPr algn="ctr" defTabSz="4313238" rtl="0" eaLnBrk="0" fontAlgn="base" hangingPunct="0">
        <a:spcBef>
          <a:spcPct val="0"/>
        </a:spcBef>
        <a:spcAft>
          <a:spcPct val="0"/>
        </a:spcAft>
        <a:defRPr sz="20700">
          <a:solidFill>
            <a:schemeClr val="tx2"/>
          </a:solidFill>
          <a:latin typeface="Arial" charset="0"/>
        </a:defRPr>
      </a:lvl5pPr>
      <a:lvl6pPr marL="391866" algn="ctr" defTabSz="4313249" rtl="0" fontAlgn="base">
        <a:spcBef>
          <a:spcPct val="0"/>
        </a:spcBef>
        <a:spcAft>
          <a:spcPct val="0"/>
        </a:spcAft>
        <a:defRPr sz="20742">
          <a:solidFill>
            <a:schemeClr val="tx2"/>
          </a:solidFill>
          <a:latin typeface="Arial" charset="0"/>
        </a:defRPr>
      </a:lvl6pPr>
      <a:lvl7pPr marL="783732" algn="ctr" defTabSz="4313249" rtl="0" fontAlgn="base">
        <a:spcBef>
          <a:spcPct val="0"/>
        </a:spcBef>
        <a:spcAft>
          <a:spcPct val="0"/>
        </a:spcAft>
        <a:defRPr sz="20742">
          <a:solidFill>
            <a:schemeClr val="tx2"/>
          </a:solidFill>
          <a:latin typeface="Arial" charset="0"/>
        </a:defRPr>
      </a:lvl7pPr>
      <a:lvl8pPr marL="1175598" algn="ctr" defTabSz="4313249" rtl="0" fontAlgn="base">
        <a:spcBef>
          <a:spcPct val="0"/>
        </a:spcBef>
        <a:spcAft>
          <a:spcPct val="0"/>
        </a:spcAft>
        <a:defRPr sz="20742">
          <a:solidFill>
            <a:schemeClr val="tx2"/>
          </a:solidFill>
          <a:latin typeface="Arial" charset="0"/>
        </a:defRPr>
      </a:lvl8pPr>
      <a:lvl9pPr marL="1567464" algn="ctr" defTabSz="4313249" rtl="0" fontAlgn="base">
        <a:spcBef>
          <a:spcPct val="0"/>
        </a:spcBef>
        <a:spcAft>
          <a:spcPct val="0"/>
        </a:spcAft>
        <a:defRPr sz="20742">
          <a:solidFill>
            <a:schemeClr val="tx2"/>
          </a:solidFill>
          <a:latin typeface="Arial" charset="0"/>
        </a:defRPr>
      </a:lvl9pPr>
    </p:titleStyle>
    <p:bodyStyle>
      <a:lvl1pPr marL="1617663" indent="-1617663" algn="l" defTabSz="4313238" rtl="0" eaLnBrk="0" fontAlgn="base" hangingPunct="0">
        <a:spcBef>
          <a:spcPct val="20000"/>
        </a:spcBef>
        <a:spcAft>
          <a:spcPct val="0"/>
        </a:spcAft>
        <a:buChar char="•"/>
        <a:defRPr sz="15100">
          <a:solidFill>
            <a:schemeClr val="tx1"/>
          </a:solidFill>
          <a:latin typeface="+mn-lt"/>
          <a:ea typeface="+mn-ea"/>
          <a:cs typeface="+mn-cs"/>
        </a:defRPr>
      </a:lvl1pPr>
      <a:lvl2pPr marL="3503613" indent="-1346200" algn="l" defTabSz="4313238" rtl="0" eaLnBrk="0" fontAlgn="base" hangingPunct="0">
        <a:spcBef>
          <a:spcPct val="20000"/>
        </a:spcBef>
        <a:spcAft>
          <a:spcPct val="0"/>
        </a:spcAft>
        <a:buChar char="–"/>
        <a:defRPr sz="13200">
          <a:solidFill>
            <a:schemeClr val="tx1"/>
          </a:solidFill>
          <a:latin typeface="+mn-lt"/>
        </a:defRPr>
      </a:lvl2pPr>
      <a:lvl3pPr marL="5391150" indent="-1077913" algn="l" defTabSz="4313238" rtl="0" eaLnBrk="0" fontAlgn="base" hangingPunct="0">
        <a:spcBef>
          <a:spcPct val="20000"/>
        </a:spcBef>
        <a:spcAft>
          <a:spcPct val="0"/>
        </a:spcAft>
        <a:buChar char="•"/>
        <a:defRPr sz="11300">
          <a:solidFill>
            <a:schemeClr val="tx1"/>
          </a:solidFill>
          <a:latin typeface="+mn-lt"/>
        </a:defRPr>
      </a:lvl3pPr>
      <a:lvl4pPr marL="7548563" indent="-1076325" algn="l" defTabSz="4313238" rtl="0" eaLnBrk="0" fontAlgn="base" hangingPunct="0">
        <a:spcBef>
          <a:spcPct val="20000"/>
        </a:spcBef>
        <a:spcAft>
          <a:spcPct val="0"/>
        </a:spcAft>
        <a:buChar char="–"/>
        <a:defRPr sz="9500">
          <a:solidFill>
            <a:schemeClr val="tx1"/>
          </a:solidFill>
          <a:latin typeface="+mn-lt"/>
        </a:defRPr>
      </a:lvl4pPr>
      <a:lvl5pPr marL="9702800" indent="-1074738" algn="l" defTabSz="4313238" rtl="0" eaLnBrk="0" fontAlgn="base" hangingPunct="0">
        <a:spcBef>
          <a:spcPct val="20000"/>
        </a:spcBef>
        <a:spcAft>
          <a:spcPct val="0"/>
        </a:spcAft>
        <a:buChar char="»"/>
        <a:defRPr sz="9500">
          <a:solidFill>
            <a:schemeClr val="tx1"/>
          </a:solidFill>
          <a:latin typeface="+mn-lt"/>
        </a:defRPr>
      </a:lvl5pPr>
      <a:lvl6pPr marL="10095995" indent="-1076272" algn="l" defTabSz="4313249" rtl="0" fontAlgn="base">
        <a:spcBef>
          <a:spcPct val="20000"/>
        </a:spcBef>
        <a:spcAft>
          <a:spcPct val="0"/>
        </a:spcAft>
        <a:buChar char="»"/>
        <a:defRPr sz="9514">
          <a:solidFill>
            <a:schemeClr val="tx1"/>
          </a:solidFill>
          <a:latin typeface="+mn-lt"/>
        </a:defRPr>
      </a:lvl6pPr>
      <a:lvl7pPr marL="10487861" indent="-1076272" algn="l" defTabSz="4313249" rtl="0" fontAlgn="base">
        <a:spcBef>
          <a:spcPct val="20000"/>
        </a:spcBef>
        <a:spcAft>
          <a:spcPct val="0"/>
        </a:spcAft>
        <a:buChar char="»"/>
        <a:defRPr sz="9514">
          <a:solidFill>
            <a:schemeClr val="tx1"/>
          </a:solidFill>
          <a:latin typeface="+mn-lt"/>
        </a:defRPr>
      </a:lvl7pPr>
      <a:lvl8pPr marL="10879727" indent="-1076272" algn="l" defTabSz="4313249" rtl="0" fontAlgn="base">
        <a:spcBef>
          <a:spcPct val="20000"/>
        </a:spcBef>
        <a:spcAft>
          <a:spcPct val="0"/>
        </a:spcAft>
        <a:buChar char="»"/>
        <a:defRPr sz="9514">
          <a:solidFill>
            <a:schemeClr val="tx1"/>
          </a:solidFill>
          <a:latin typeface="+mn-lt"/>
        </a:defRPr>
      </a:lvl8pPr>
      <a:lvl9pPr marL="11271594" indent="-1076272" algn="l" defTabSz="4313249" rtl="0" fontAlgn="base">
        <a:spcBef>
          <a:spcPct val="20000"/>
        </a:spcBef>
        <a:spcAft>
          <a:spcPct val="0"/>
        </a:spcAft>
        <a:buChar char="»"/>
        <a:defRPr sz="9514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783732" rtl="0" eaLnBrk="1" latinLnBrk="0" hangingPunct="1">
        <a:defRPr sz="1543" kern="1200">
          <a:solidFill>
            <a:schemeClr val="tx1"/>
          </a:solidFill>
          <a:latin typeface="+mn-lt"/>
          <a:ea typeface="+mn-ea"/>
          <a:cs typeface="+mn-cs"/>
        </a:defRPr>
      </a:lvl1pPr>
      <a:lvl2pPr marL="391866" algn="l" defTabSz="783732" rtl="0" eaLnBrk="1" latinLnBrk="0" hangingPunct="1">
        <a:defRPr sz="1543" kern="1200">
          <a:solidFill>
            <a:schemeClr val="tx1"/>
          </a:solidFill>
          <a:latin typeface="+mn-lt"/>
          <a:ea typeface="+mn-ea"/>
          <a:cs typeface="+mn-cs"/>
        </a:defRPr>
      </a:lvl2pPr>
      <a:lvl3pPr marL="783732" algn="l" defTabSz="783732" rtl="0" eaLnBrk="1" latinLnBrk="0" hangingPunct="1">
        <a:defRPr sz="1543" kern="1200">
          <a:solidFill>
            <a:schemeClr val="tx1"/>
          </a:solidFill>
          <a:latin typeface="+mn-lt"/>
          <a:ea typeface="+mn-ea"/>
          <a:cs typeface="+mn-cs"/>
        </a:defRPr>
      </a:lvl3pPr>
      <a:lvl4pPr marL="1175598" algn="l" defTabSz="783732" rtl="0" eaLnBrk="1" latinLnBrk="0" hangingPunct="1">
        <a:defRPr sz="1543" kern="1200">
          <a:solidFill>
            <a:schemeClr val="tx1"/>
          </a:solidFill>
          <a:latin typeface="+mn-lt"/>
          <a:ea typeface="+mn-ea"/>
          <a:cs typeface="+mn-cs"/>
        </a:defRPr>
      </a:lvl4pPr>
      <a:lvl5pPr marL="1567464" algn="l" defTabSz="783732" rtl="0" eaLnBrk="1" latinLnBrk="0" hangingPunct="1">
        <a:defRPr sz="1543" kern="1200">
          <a:solidFill>
            <a:schemeClr val="tx1"/>
          </a:solidFill>
          <a:latin typeface="+mn-lt"/>
          <a:ea typeface="+mn-ea"/>
          <a:cs typeface="+mn-cs"/>
        </a:defRPr>
      </a:lvl5pPr>
      <a:lvl6pPr marL="1959331" algn="l" defTabSz="783732" rtl="0" eaLnBrk="1" latinLnBrk="0" hangingPunct="1">
        <a:defRPr sz="1543" kern="1200">
          <a:solidFill>
            <a:schemeClr val="tx1"/>
          </a:solidFill>
          <a:latin typeface="+mn-lt"/>
          <a:ea typeface="+mn-ea"/>
          <a:cs typeface="+mn-cs"/>
        </a:defRPr>
      </a:lvl6pPr>
      <a:lvl7pPr marL="2351197" algn="l" defTabSz="783732" rtl="0" eaLnBrk="1" latinLnBrk="0" hangingPunct="1">
        <a:defRPr sz="1543" kern="1200">
          <a:solidFill>
            <a:schemeClr val="tx1"/>
          </a:solidFill>
          <a:latin typeface="+mn-lt"/>
          <a:ea typeface="+mn-ea"/>
          <a:cs typeface="+mn-cs"/>
        </a:defRPr>
      </a:lvl7pPr>
      <a:lvl8pPr marL="2743063" algn="l" defTabSz="783732" rtl="0" eaLnBrk="1" latinLnBrk="0" hangingPunct="1">
        <a:defRPr sz="1543" kern="1200">
          <a:solidFill>
            <a:schemeClr val="tx1"/>
          </a:solidFill>
          <a:latin typeface="+mn-lt"/>
          <a:ea typeface="+mn-ea"/>
          <a:cs typeface="+mn-cs"/>
        </a:defRPr>
      </a:lvl8pPr>
      <a:lvl9pPr marL="3134929" algn="l" defTabSz="783732" rtl="0" eaLnBrk="1" latinLnBrk="0" hangingPunct="1">
        <a:defRPr sz="154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5"/>
          <p:cNvSpPr>
            <a:spLocks noChangeArrowheads="1"/>
          </p:cNvSpPr>
          <p:nvPr/>
        </p:nvSpPr>
        <p:spPr bwMode="auto">
          <a:xfrm>
            <a:off x="12125325" y="5341938"/>
            <a:ext cx="17337088" cy="704850"/>
          </a:xfrm>
          <a:prstGeom prst="rect">
            <a:avLst/>
          </a:prstGeom>
          <a:solidFill>
            <a:srgbClr val="FFC82E"/>
          </a:solidFill>
          <a:ln w="9525">
            <a:solidFill>
              <a:srgbClr val="FFCC18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en-US" altLang="en-US" sz="8485"/>
          </a:p>
        </p:txBody>
      </p:sp>
      <p:sp>
        <p:nvSpPr>
          <p:cNvPr id="2051" name="Rectangle 36"/>
          <p:cNvSpPr>
            <a:spLocks noChangeArrowheads="1"/>
          </p:cNvSpPr>
          <p:nvPr/>
        </p:nvSpPr>
        <p:spPr bwMode="auto">
          <a:xfrm>
            <a:off x="31094363" y="5337175"/>
            <a:ext cx="11426825" cy="704850"/>
          </a:xfrm>
          <a:prstGeom prst="rect">
            <a:avLst/>
          </a:prstGeom>
          <a:solidFill>
            <a:srgbClr val="FFC82E"/>
          </a:solidFill>
          <a:ln w="9525">
            <a:solidFill>
              <a:srgbClr val="FFCC18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en-US" altLang="en-US" sz="8485"/>
          </a:p>
        </p:txBody>
      </p:sp>
      <p:sp>
        <p:nvSpPr>
          <p:cNvPr id="2052" name="Rectangle 37"/>
          <p:cNvSpPr>
            <a:spLocks noChangeArrowheads="1"/>
          </p:cNvSpPr>
          <p:nvPr/>
        </p:nvSpPr>
        <p:spPr bwMode="auto">
          <a:xfrm>
            <a:off x="31094363" y="13958888"/>
            <a:ext cx="11426825" cy="704850"/>
          </a:xfrm>
          <a:prstGeom prst="rect">
            <a:avLst/>
          </a:prstGeom>
          <a:solidFill>
            <a:srgbClr val="FFC82E"/>
          </a:solidFill>
          <a:ln w="9525">
            <a:solidFill>
              <a:srgbClr val="FFCC18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en-US" altLang="en-US" sz="8485"/>
          </a:p>
        </p:txBody>
      </p:sp>
      <p:sp>
        <p:nvSpPr>
          <p:cNvPr id="2053" name="Rectangle 38"/>
          <p:cNvSpPr>
            <a:spLocks noChangeArrowheads="1"/>
          </p:cNvSpPr>
          <p:nvPr/>
        </p:nvSpPr>
        <p:spPr bwMode="auto">
          <a:xfrm>
            <a:off x="31094363" y="22579013"/>
            <a:ext cx="11426825" cy="704850"/>
          </a:xfrm>
          <a:prstGeom prst="rect">
            <a:avLst/>
          </a:prstGeom>
          <a:solidFill>
            <a:srgbClr val="FFC82E"/>
          </a:solidFill>
          <a:ln w="9525">
            <a:solidFill>
              <a:srgbClr val="FFCC18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en-US" altLang="en-US" sz="8485"/>
          </a:p>
        </p:txBody>
      </p:sp>
      <p:sp>
        <p:nvSpPr>
          <p:cNvPr id="2054" name="Rectangle 41"/>
          <p:cNvSpPr>
            <a:spLocks noChangeArrowheads="1"/>
          </p:cNvSpPr>
          <p:nvPr/>
        </p:nvSpPr>
        <p:spPr bwMode="auto">
          <a:xfrm>
            <a:off x="1109663" y="5337175"/>
            <a:ext cx="9150350" cy="704850"/>
          </a:xfrm>
          <a:prstGeom prst="rect">
            <a:avLst/>
          </a:prstGeom>
          <a:solidFill>
            <a:srgbClr val="FFC82E"/>
          </a:solidFill>
          <a:ln w="9525">
            <a:solidFill>
              <a:srgbClr val="FFCC18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en-US" altLang="en-US" sz="8485"/>
          </a:p>
        </p:txBody>
      </p:sp>
      <p:sp>
        <p:nvSpPr>
          <p:cNvPr id="2056" name="Rectangle 39"/>
          <p:cNvSpPr>
            <a:spLocks noChangeArrowheads="1"/>
          </p:cNvSpPr>
          <p:nvPr/>
        </p:nvSpPr>
        <p:spPr bwMode="auto">
          <a:xfrm>
            <a:off x="1109663" y="11606213"/>
            <a:ext cx="9150350" cy="704850"/>
          </a:xfrm>
          <a:prstGeom prst="rect">
            <a:avLst/>
          </a:prstGeom>
          <a:solidFill>
            <a:srgbClr val="FFC82E"/>
          </a:solidFill>
          <a:ln w="9525">
            <a:solidFill>
              <a:srgbClr val="FFCC18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en-US" altLang="en-US" sz="8485"/>
          </a:p>
        </p:txBody>
      </p:sp>
      <p:sp>
        <p:nvSpPr>
          <p:cNvPr id="2091" name="Text Box 43"/>
          <p:cNvSpPr txBox="1">
            <a:spLocks noChangeArrowheads="1"/>
          </p:cNvSpPr>
          <p:nvPr/>
        </p:nvSpPr>
        <p:spPr bwMode="auto">
          <a:xfrm>
            <a:off x="914400" y="11528425"/>
            <a:ext cx="9148763" cy="704850"/>
          </a:xfrm>
          <a:prstGeom prst="rect">
            <a:avLst/>
          </a:prstGeom>
          <a:gradFill rotWithShape="0">
            <a:gsLst>
              <a:gs pos="0">
                <a:srgbClr val="502D7F"/>
              </a:gs>
              <a:gs pos="100000">
                <a:schemeClr val="tx2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lIns="123750" tIns="61875" rIns="123750" bIns="61875">
            <a:spAutoFit/>
          </a:bodyPr>
          <a:lstStyle/>
          <a:p>
            <a:pPr defTabSz="1236828">
              <a:spcBef>
                <a:spcPct val="50000"/>
              </a:spcBef>
              <a:defRPr/>
            </a:pPr>
            <a:r>
              <a:rPr lang="en-US" sz="3771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INTRODUCTION</a:t>
            </a:r>
            <a:endParaRPr lang="en-US" sz="3257"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</a:endParaRPr>
          </a:p>
        </p:txBody>
      </p:sp>
      <p:sp>
        <p:nvSpPr>
          <p:cNvPr id="2092" name="Text Box 44"/>
          <p:cNvSpPr txBox="1">
            <a:spLocks noChangeArrowheads="1"/>
          </p:cNvSpPr>
          <p:nvPr/>
        </p:nvSpPr>
        <p:spPr bwMode="auto">
          <a:xfrm>
            <a:off x="914400" y="5257800"/>
            <a:ext cx="9148763" cy="704850"/>
          </a:xfrm>
          <a:prstGeom prst="rect">
            <a:avLst/>
          </a:prstGeom>
          <a:gradFill rotWithShape="0">
            <a:gsLst>
              <a:gs pos="0">
                <a:srgbClr val="502D7F"/>
              </a:gs>
              <a:gs pos="100000">
                <a:schemeClr val="tx2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lIns="123750" tIns="61875" rIns="123750" bIns="61875">
            <a:spAutoFit/>
          </a:bodyPr>
          <a:lstStyle/>
          <a:p>
            <a:pPr defTabSz="1236828">
              <a:spcBef>
                <a:spcPct val="50000"/>
              </a:spcBef>
              <a:defRPr/>
            </a:pPr>
            <a:r>
              <a:rPr lang="en-US" sz="3771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ABSTRACT</a:t>
            </a:r>
            <a:endParaRPr lang="en-US" sz="3257" dirty="0"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</a:endParaRPr>
          </a:p>
        </p:txBody>
      </p:sp>
      <p:sp>
        <p:nvSpPr>
          <p:cNvPr id="2093" name="Text Box 45"/>
          <p:cNvSpPr txBox="1">
            <a:spLocks noChangeArrowheads="1"/>
          </p:cNvSpPr>
          <p:nvPr/>
        </p:nvSpPr>
        <p:spPr bwMode="auto">
          <a:xfrm>
            <a:off x="11890375" y="5264150"/>
            <a:ext cx="17378363" cy="704850"/>
          </a:xfrm>
          <a:prstGeom prst="rect">
            <a:avLst/>
          </a:prstGeom>
          <a:gradFill rotWithShape="0">
            <a:gsLst>
              <a:gs pos="0">
                <a:srgbClr val="502D7F"/>
              </a:gs>
              <a:gs pos="100000">
                <a:schemeClr val="tx2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lIns="123750" tIns="61875" rIns="123750" bIns="61875">
            <a:spAutoFit/>
          </a:bodyPr>
          <a:lstStyle/>
          <a:p>
            <a:pPr defTabSz="1236828">
              <a:spcBef>
                <a:spcPct val="50000"/>
              </a:spcBef>
              <a:defRPr/>
            </a:pPr>
            <a:r>
              <a:rPr lang="en-US" sz="3771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RESULTS</a:t>
            </a:r>
            <a:endParaRPr lang="en-US" sz="3257"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</a:endParaRPr>
          </a:p>
        </p:txBody>
      </p:sp>
      <p:sp>
        <p:nvSpPr>
          <p:cNvPr id="2094" name="Text Box 46"/>
          <p:cNvSpPr txBox="1">
            <a:spLocks noChangeArrowheads="1"/>
          </p:cNvSpPr>
          <p:nvPr/>
        </p:nvSpPr>
        <p:spPr bwMode="auto">
          <a:xfrm>
            <a:off x="30899100" y="5257800"/>
            <a:ext cx="11425238" cy="704850"/>
          </a:xfrm>
          <a:prstGeom prst="rect">
            <a:avLst/>
          </a:prstGeom>
          <a:gradFill rotWithShape="0">
            <a:gsLst>
              <a:gs pos="0">
                <a:srgbClr val="502D7F"/>
              </a:gs>
              <a:gs pos="100000">
                <a:schemeClr val="tx2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lIns="123750" tIns="61875" rIns="123750" bIns="61875">
            <a:spAutoFit/>
          </a:bodyPr>
          <a:lstStyle/>
          <a:p>
            <a:pPr defTabSz="1236828">
              <a:spcBef>
                <a:spcPct val="50000"/>
              </a:spcBef>
              <a:defRPr/>
            </a:pPr>
            <a:r>
              <a:rPr lang="en-US" sz="3771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DISCUSSION</a:t>
            </a:r>
            <a:endParaRPr lang="en-US" sz="3257" dirty="0">
              <a:latin typeface="Times New Roman" pitchFamily="18" charset="0"/>
            </a:endParaRPr>
          </a:p>
        </p:txBody>
      </p:sp>
      <p:sp>
        <p:nvSpPr>
          <p:cNvPr id="2099" name="Text Box 51"/>
          <p:cNvSpPr txBox="1">
            <a:spLocks noChangeArrowheads="1"/>
          </p:cNvSpPr>
          <p:nvPr/>
        </p:nvSpPr>
        <p:spPr bwMode="auto">
          <a:xfrm>
            <a:off x="30899100" y="13879513"/>
            <a:ext cx="11425238" cy="704850"/>
          </a:xfrm>
          <a:prstGeom prst="rect">
            <a:avLst/>
          </a:prstGeom>
          <a:gradFill rotWithShape="0">
            <a:gsLst>
              <a:gs pos="0">
                <a:srgbClr val="502D7F"/>
              </a:gs>
              <a:gs pos="100000">
                <a:schemeClr val="tx2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lIns="123750" tIns="61875" rIns="123750" bIns="61875">
            <a:spAutoFit/>
          </a:bodyPr>
          <a:lstStyle/>
          <a:p>
            <a:pPr defTabSz="1236828">
              <a:spcBef>
                <a:spcPct val="50000"/>
              </a:spcBef>
              <a:defRPr/>
            </a:pPr>
            <a:r>
              <a:rPr lang="en-US" sz="3771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REFERENCES</a:t>
            </a:r>
            <a:endParaRPr lang="en-US" sz="3257" dirty="0">
              <a:latin typeface="Times New Roman" pitchFamily="18" charset="0"/>
            </a:endParaRPr>
          </a:p>
        </p:txBody>
      </p:sp>
      <p:sp>
        <p:nvSpPr>
          <p:cNvPr id="2101" name="Text Box 53"/>
          <p:cNvSpPr txBox="1">
            <a:spLocks noChangeArrowheads="1"/>
          </p:cNvSpPr>
          <p:nvPr/>
        </p:nvSpPr>
        <p:spPr bwMode="auto">
          <a:xfrm>
            <a:off x="30899100" y="22501225"/>
            <a:ext cx="11425238" cy="704850"/>
          </a:xfrm>
          <a:prstGeom prst="rect">
            <a:avLst/>
          </a:prstGeom>
          <a:gradFill rotWithShape="0">
            <a:gsLst>
              <a:gs pos="0">
                <a:srgbClr val="502D7F"/>
              </a:gs>
              <a:gs pos="100000">
                <a:schemeClr val="tx2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lIns="123750" tIns="61875" rIns="123750" bIns="61875">
            <a:spAutoFit/>
          </a:bodyPr>
          <a:lstStyle/>
          <a:p>
            <a:pPr defTabSz="1236828">
              <a:spcBef>
                <a:spcPct val="50000"/>
              </a:spcBef>
              <a:defRPr/>
            </a:pPr>
            <a:r>
              <a:rPr lang="en-US" sz="3771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ACKNOWLEDGEMENTS</a:t>
            </a:r>
            <a:endParaRPr lang="en-US" sz="3257" dirty="0">
              <a:latin typeface="Times New Roman" pitchFamily="18" charset="0"/>
            </a:endParaRPr>
          </a:p>
        </p:txBody>
      </p:sp>
      <p:sp>
        <p:nvSpPr>
          <p:cNvPr id="2067" name="Rectangle 57"/>
          <p:cNvSpPr>
            <a:spLocks noChangeArrowheads="1"/>
          </p:cNvSpPr>
          <p:nvPr/>
        </p:nvSpPr>
        <p:spPr bwMode="auto">
          <a:xfrm>
            <a:off x="457200" y="681038"/>
            <a:ext cx="42748200" cy="3890962"/>
          </a:xfrm>
          <a:prstGeom prst="rect">
            <a:avLst/>
          </a:prstGeom>
          <a:gradFill rotWithShape="0">
            <a:gsLst>
              <a:gs pos="0">
                <a:srgbClr val="502D7F"/>
              </a:gs>
              <a:gs pos="100000">
                <a:schemeClr val="tx2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en-US" altLang="en-US" sz="8485"/>
          </a:p>
        </p:txBody>
      </p:sp>
      <p:sp>
        <p:nvSpPr>
          <p:cNvPr id="2068" name="Text Box 58"/>
          <p:cNvSpPr txBox="1">
            <a:spLocks noChangeArrowheads="1"/>
          </p:cNvSpPr>
          <p:nvPr/>
        </p:nvSpPr>
        <p:spPr bwMode="auto">
          <a:xfrm>
            <a:off x="10858500" y="1371600"/>
            <a:ext cx="21945600" cy="321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3750" tIns="61875" rIns="123750" bIns="61875"/>
          <a:lstStyle>
            <a:lvl1pPr defTabSz="1443038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443038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443038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443038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443038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1443038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1443038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1443038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1443038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30000"/>
              </a:spcBef>
              <a:defRPr/>
            </a:pPr>
            <a:r>
              <a:rPr lang="en-US" altLang="en-US" sz="7542" b="1" dirty="0">
                <a:solidFill>
                  <a:srgbClr val="FFC82E"/>
                </a:solidFill>
              </a:rPr>
              <a:t>Title</a:t>
            </a:r>
          </a:p>
          <a:p>
            <a:pPr algn="ctr">
              <a:spcBef>
                <a:spcPct val="30000"/>
              </a:spcBef>
              <a:defRPr/>
            </a:pPr>
            <a:r>
              <a:rPr lang="en-US" altLang="en-US" sz="5400" b="1" dirty="0">
                <a:solidFill>
                  <a:schemeClr val="bg1"/>
                </a:solidFill>
              </a:rPr>
              <a:t>Name</a:t>
            </a:r>
          </a:p>
        </p:txBody>
      </p:sp>
      <p:sp>
        <p:nvSpPr>
          <p:cNvPr id="2069" name="Rectangle 59"/>
          <p:cNvSpPr>
            <a:spLocks noChangeArrowheads="1"/>
          </p:cNvSpPr>
          <p:nvPr/>
        </p:nvSpPr>
        <p:spPr bwMode="auto">
          <a:xfrm>
            <a:off x="36804600" y="1600200"/>
            <a:ext cx="5813425" cy="2436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3750" tIns="61875" rIns="123750" bIns="61875"/>
          <a:lstStyle>
            <a:lvl1pPr defTabSz="1443038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443038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443038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443038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443038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1443038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1443038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1443038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1443038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70000"/>
              </a:lnSpc>
              <a:spcBef>
                <a:spcPct val="30000"/>
              </a:spcBef>
              <a:defRPr/>
            </a:pPr>
            <a:r>
              <a:rPr lang="en-US" altLang="en-US" sz="2800" dirty="0">
                <a:solidFill>
                  <a:schemeClr val="bg1"/>
                </a:solidFill>
              </a:rPr>
              <a:t>Your Name</a:t>
            </a:r>
          </a:p>
          <a:p>
            <a:pPr algn="r">
              <a:lnSpc>
                <a:spcPct val="70000"/>
              </a:lnSpc>
              <a:spcBef>
                <a:spcPct val="30000"/>
              </a:spcBef>
              <a:defRPr/>
            </a:pPr>
            <a:r>
              <a:rPr lang="en-US" altLang="en-US" sz="2800" dirty="0">
                <a:solidFill>
                  <a:schemeClr val="bg1"/>
                </a:solidFill>
              </a:rPr>
              <a:t>Your Department</a:t>
            </a:r>
          </a:p>
          <a:p>
            <a:pPr algn="r">
              <a:lnSpc>
                <a:spcPct val="70000"/>
              </a:lnSpc>
              <a:spcBef>
                <a:spcPct val="30000"/>
              </a:spcBef>
              <a:defRPr/>
            </a:pPr>
            <a:r>
              <a:rPr lang="en-US" altLang="en-US" sz="2800" dirty="0">
                <a:solidFill>
                  <a:schemeClr val="bg1"/>
                </a:solidFill>
              </a:rPr>
              <a:t>East Carolina University</a:t>
            </a:r>
          </a:p>
          <a:p>
            <a:pPr algn="r">
              <a:lnSpc>
                <a:spcPct val="70000"/>
              </a:lnSpc>
              <a:spcBef>
                <a:spcPct val="30000"/>
              </a:spcBef>
              <a:defRPr/>
            </a:pPr>
            <a:r>
              <a:rPr lang="en-US" altLang="en-US" sz="2800" dirty="0">
                <a:solidFill>
                  <a:schemeClr val="bg1"/>
                </a:solidFill>
              </a:rPr>
              <a:t>Greenville, North Carolina 27858</a:t>
            </a:r>
          </a:p>
          <a:p>
            <a:pPr algn="r">
              <a:lnSpc>
                <a:spcPct val="70000"/>
              </a:lnSpc>
              <a:spcBef>
                <a:spcPct val="30000"/>
              </a:spcBef>
              <a:defRPr/>
            </a:pPr>
            <a:r>
              <a:rPr lang="en-US" altLang="en-US" sz="2800" dirty="0">
                <a:solidFill>
                  <a:schemeClr val="bg1"/>
                </a:solidFill>
              </a:rPr>
              <a:t>Your email address</a:t>
            </a:r>
          </a:p>
          <a:p>
            <a:pPr algn="r">
              <a:lnSpc>
                <a:spcPct val="70000"/>
              </a:lnSpc>
              <a:spcBef>
                <a:spcPct val="30000"/>
              </a:spcBef>
              <a:defRPr/>
            </a:pPr>
            <a:endParaRPr lang="en-US" altLang="en-US" sz="3771" b="1" dirty="0">
              <a:solidFill>
                <a:schemeClr val="bg1"/>
              </a:solidFill>
            </a:endParaRPr>
          </a:p>
          <a:p>
            <a:pPr algn="r">
              <a:spcBef>
                <a:spcPct val="50000"/>
              </a:spcBef>
              <a:defRPr/>
            </a:pPr>
            <a:endParaRPr lang="en-US" altLang="en-US" sz="3257" dirty="0">
              <a:latin typeface="Times New Roman" panose="02020603050405020304" pitchFamily="18" charset="0"/>
            </a:endParaRPr>
          </a:p>
        </p:txBody>
      </p:sp>
      <p:sp>
        <p:nvSpPr>
          <p:cNvPr id="2071" name="Rectangle 63"/>
          <p:cNvSpPr>
            <a:spLocks noChangeArrowheads="1"/>
          </p:cNvSpPr>
          <p:nvPr/>
        </p:nvSpPr>
        <p:spPr bwMode="auto">
          <a:xfrm>
            <a:off x="1109663" y="22579013"/>
            <a:ext cx="9150350" cy="704850"/>
          </a:xfrm>
          <a:prstGeom prst="rect">
            <a:avLst/>
          </a:prstGeom>
          <a:solidFill>
            <a:srgbClr val="FFC82E"/>
          </a:solidFill>
          <a:ln w="9525">
            <a:solidFill>
              <a:srgbClr val="FFCC18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en-US" altLang="en-US" sz="8485"/>
          </a:p>
        </p:txBody>
      </p:sp>
      <p:sp>
        <p:nvSpPr>
          <p:cNvPr id="2112" name="Text Box 64"/>
          <p:cNvSpPr txBox="1">
            <a:spLocks noChangeArrowheads="1"/>
          </p:cNvSpPr>
          <p:nvPr/>
        </p:nvSpPr>
        <p:spPr bwMode="auto">
          <a:xfrm>
            <a:off x="914400" y="22501225"/>
            <a:ext cx="9148763" cy="704850"/>
          </a:xfrm>
          <a:prstGeom prst="rect">
            <a:avLst/>
          </a:prstGeom>
          <a:gradFill rotWithShape="0">
            <a:gsLst>
              <a:gs pos="0">
                <a:srgbClr val="502D7F"/>
              </a:gs>
              <a:gs pos="100000">
                <a:schemeClr val="tx2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lIns="123750" tIns="61875" rIns="123750" bIns="61875">
            <a:spAutoFit/>
          </a:bodyPr>
          <a:lstStyle/>
          <a:p>
            <a:pPr defTabSz="1236828">
              <a:spcBef>
                <a:spcPct val="50000"/>
              </a:spcBef>
              <a:defRPr/>
            </a:pPr>
            <a:r>
              <a:rPr lang="en-US" sz="3771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MATERIALS &amp; METHODS</a:t>
            </a:r>
            <a:endParaRPr lang="en-US" sz="3257" dirty="0"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14400" y="6629400"/>
            <a:ext cx="9372600" cy="3871913"/>
          </a:xfrm>
          <a:prstGeom prst="rect">
            <a:avLst/>
          </a:prstGeom>
          <a:noFill/>
          <a:ln>
            <a:solidFill>
              <a:srgbClr val="3F006A"/>
            </a:solidFill>
          </a:ln>
        </p:spPr>
        <p:txBody>
          <a:bodyPr wrap="square" rtlCol="0">
            <a:noAutofit/>
          </a:bodyPr>
          <a:lstStyle/>
          <a:p>
            <a:r>
              <a:rPr lang="en-US" sz="3600" i="1" dirty="0"/>
              <a:t>Insert text here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908195" y="12727781"/>
            <a:ext cx="9372600" cy="8532019"/>
          </a:xfrm>
          <a:prstGeom prst="rect">
            <a:avLst/>
          </a:prstGeom>
          <a:noFill/>
          <a:ln>
            <a:solidFill>
              <a:srgbClr val="3F006A"/>
            </a:solidFill>
          </a:ln>
        </p:spPr>
        <p:txBody>
          <a:bodyPr wrap="square" rtlCol="0">
            <a:noAutofit/>
          </a:bodyPr>
          <a:lstStyle/>
          <a:p>
            <a:r>
              <a:rPr lang="en-US" sz="3600" i="1" dirty="0"/>
              <a:t>Insert text here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914400" y="23774400"/>
            <a:ext cx="9372600" cy="6172200"/>
          </a:xfrm>
          <a:prstGeom prst="rect">
            <a:avLst/>
          </a:prstGeom>
          <a:noFill/>
          <a:ln>
            <a:solidFill>
              <a:srgbClr val="3F006A"/>
            </a:solidFill>
          </a:ln>
        </p:spPr>
        <p:txBody>
          <a:bodyPr wrap="square" rtlCol="0">
            <a:noAutofit/>
          </a:bodyPr>
          <a:lstStyle/>
          <a:p>
            <a:r>
              <a:rPr lang="en-US" sz="3600" i="1" dirty="0"/>
              <a:t>Insert text here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1887199" y="6629400"/>
            <a:ext cx="17605375" cy="15949613"/>
          </a:xfrm>
          <a:prstGeom prst="rect">
            <a:avLst/>
          </a:prstGeom>
          <a:noFill/>
          <a:ln>
            <a:solidFill>
              <a:srgbClr val="3F006A"/>
            </a:solidFill>
          </a:ln>
        </p:spPr>
        <p:txBody>
          <a:bodyPr wrap="square" rtlCol="0">
            <a:noAutofit/>
          </a:bodyPr>
          <a:lstStyle/>
          <a:p>
            <a:r>
              <a:rPr lang="en-US" sz="3600" i="1" dirty="0"/>
              <a:t>Insert text here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0861000" y="6629400"/>
            <a:ext cx="11660188" cy="6098381"/>
          </a:xfrm>
          <a:prstGeom prst="rect">
            <a:avLst/>
          </a:prstGeom>
          <a:noFill/>
          <a:ln>
            <a:solidFill>
              <a:srgbClr val="3F006A"/>
            </a:solidFill>
          </a:ln>
        </p:spPr>
        <p:txBody>
          <a:bodyPr wrap="square" rtlCol="0">
            <a:noAutofit/>
          </a:bodyPr>
          <a:lstStyle/>
          <a:p>
            <a:r>
              <a:rPr lang="en-US" sz="3600" i="1" dirty="0"/>
              <a:t>Insert text here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0861000" y="15330487"/>
            <a:ext cx="11660188" cy="6588126"/>
          </a:xfrm>
          <a:prstGeom prst="rect">
            <a:avLst/>
          </a:prstGeom>
          <a:noFill/>
          <a:ln>
            <a:solidFill>
              <a:srgbClr val="3F006A"/>
            </a:solidFill>
          </a:ln>
        </p:spPr>
        <p:txBody>
          <a:bodyPr wrap="square" rtlCol="0">
            <a:noAutofit/>
          </a:bodyPr>
          <a:lstStyle/>
          <a:p>
            <a:r>
              <a:rPr lang="en-US" sz="3600" i="1" dirty="0"/>
              <a:t>Insert text here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30860999" y="23788687"/>
            <a:ext cx="11757025" cy="5700713"/>
          </a:xfrm>
          <a:prstGeom prst="rect">
            <a:avLst/>
          </a:prstGeom>
          <a:noFill/>
          <a:ln>
            <a:solidFill>
              <a:srgbClr val="3F006A"/>
            </a:solidFill>
          </a:ln>
        </p:spPr>
        <p:txBody>
          <a:bodyPr wrap="square" rtlCol="0">
            <a:noAutofit/>
          </a:bodyPr>
          <a:lstStyle/>
          <a:p>
            <a:r>
              <a:rPr lang="en-US" sz="3600" i="1" dirty="0"/>
              <a:t>Insert text here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AFC199B-BD44-4C43-BFA9-62855DE449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1178069"/>
            <a:ext cx="8004541" cy="293673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CC18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50323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9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CC18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50323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9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254</TotalTime>
  <Words>47</Words>
  <Application>Microsoft Office PowerPoint</Application>
  <PresentationFormat>Custom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Default Design</vt:lpstr>
      <vt:lpstr>PowerPoint Presentation</vt:lpstr>
    </vt:vector>
  </TitlesOfParts>
  <Company>East Carolina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EltonC</dc:creator>
  <cp:lastModifiedBy>Saunders, Nate</cp:lastModifiedBy>
  <cp:revision>33</cp:revision>
  <dcterms:created xsi:type="dcterms:W3CDTF">2005-01-10T15:51:10Z</dcterms:created>
  <dcterms:modified xsi:type="dcterms:W3CDTF">2017-09-08T19:04:49Z</dcterms:modified>
</cp:coreProperties>
</file>