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139" autoAdjust="0"/>
  </p:normalViewPr>
  <p:slideViewPr>
    <p:cSldViewPr>
      <p:cViewPr>
        <p:scale>
          <a:sx n="25" d="100"/>
          <a:sy n="25" d="100"/>
        </p:scale>
        <p:origin x="1836" y="4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5769"/>
            <a:ext cx="37306250" cy="70566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4033"/>
            <a:ext cx="30724475" cy="8411936"/>
          </a:xfrm>
        </p:spPr>
        <p:txBody>
          <a:bodyPr/>
          <a:lstStyle>
            <a:lvl1pPr marL="0" indent="0" algn="ctr">
              <a:buNone/>
              <a:defRPr/>
            </a:lvl1pPr>
            <a:lvl2pPr marL="391866" indent="0" algn="ctr">
              <a:buNone/>
              <a:defRPr/>
            </a:lvl2pPr>
            <a:lvl3pPr marL="783732" indent="0" algn="ctr">
              <a:buNone/>
              <a:defRPr/>
            </a:lvl3pPr>
            <a:lvl4pPr marL="1175598" indent="0" algn="ctr">
              <a:buNone/>
              <a:defRPr/>
            </a:lvl4pPr>
            <a:lvl5pPr marL="1567464" indent="0" algn="ctr">
              <a:buNone/>
              <a:defRPr/>
            </a:lvl5pPr>
            <a:lvl6pPr marL="1959331" indent="0" algn="ctr">
              <a:buNone/>
              <a:defRPr/>
            </a:lvl6pPr>
            <a:lvl7pPr marL="2351197" indent="0" algn="ctr">
              <a:buNone/>
              <a:defRPr/>
            </a:lvl7pPr>
            <a:lvl8pPr marL="2743063" indent="0" algn="ctr">
              <a:buNone/>
              <a:defRPr/>
            </a:lvl8pPr>
            <a:lvl9pPr marL="313492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19969-28E2-44A5-A853-9ED6194190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11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B0F42-4D17-46DA-BD1B-2429061E87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703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172"/>
            <a:ext cx="9874250" cy="280878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4" y="1317172"/>
            <a:ext cx="29473525" cy="280878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A5B34-6F48-4D25-A9CD-F4ECFCE5A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60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9C9B-77CE-48B4-B28A-FD5EF277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06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665"/>
            <a:ext cx="37307838" cy="6536871"/>
          </a:xfrm>
        </p:spPr>
        <p:txBody>
          <a:bodyPr anchor="t"/>
          <a:lstStyle>
            <a:lvl1pPr algn="l">
              <a:defRPr sz="342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764"/>
            <a:ext cx="37307838" cy="7200900"/>
          </a:xfrm>
        </p:spPr>
        <p:txBody>
          <a:bodyPr anchor="b"/>
          <a:lstStyle>
            <a:lvl1pPr marL="0" indent="0">
              <a:buNone/>
              <a:defRPr sz="1714"/>
            </a:lvl1pPr>
            <a:lvl2pPr marL="391866" indent="0">
              <a:buNone/>
              <a:defRPr sz="1543"/>
            </a:lvl2pPr>
            <a:lvl3pPr marL="783732" indent="0">
              <a:buNone/>
              <a:defRPr sz="1371"/>
            </a:lvl3pPr>
            <a:lvl4pPr marL="1175598" indent="0">
              <a:buNone/>
              <a:defRPr sz="1200"/>
            </a:lvl4pPr>
            <a:lvl5pPr marL="1567464" indent="0">
              <a:buNone/>
              <a:defRPr sz="1200"/>
            </a:lvl5pPr>
            <a:lvl6pPr marL="1959331" indent="0">
              <a:buNone/>
              <a:defRPr sz="1200"/>
            </a:lvl6pPr>
            <a:lvl7pPr marL="2351197" indent="0">
              <a:buNone/>
              <a:defRPr sz="1200"/>
            </a:lvl7pPr>
            <a:lvl8pPr marL="2743063" indent="0">
              <a:buNone/>
              <a:defRPr sz="1200"/>
            </a:lvl8pPr>
            <a:lvl9pPr marL="3134929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A2701-DB6E-458F-8330-4F0C30EDC0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01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4" y="7679872"/>
            <a:ext cx="19673887" cy="21725164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79872"/>
            <a:ext cx="19673888" cy="21725164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6224D-36D6-4F45-BC4D-24940C4142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517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8533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8269"/>
            <a:ext cx="19392900" cy="3071132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636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9" y="7368269"/>
            <a:ext cx="19400837" cy="3071132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9" y="10439400"/>
            <a:ext cx="19400837" cy="18965636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05705-DD69-44E0-A8C7-4A6E267F8A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5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3703E-C6F2-4EA9-99C7-52BE101372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33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0E3B2-E9B2-4CD1-A2DA-540293DB5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25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0369"/>
            <a:ext cx="14439900" cy="5577567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0369"/>
            <a:ext cx="24536400" cy="28094667"/>
          </a:xfrm>
        </p:spPr>
        <p:txBody>
          <a:bodyPr/>
          <a:lstStyle>
            <a:lvl1pPr>
              <a:defRPr sz="2743"/>
            </a:lvl1pPr>
            <a:lvl2pPr>
              <a:defRPr sz="2400"/>
            </a:lvl2pPr>
            <a:lvl3pPr>
              <a:defRPr sz="2057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7936"/>
            <a:ext cx="14439900" cy="22517100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78681-8F5A-4039-87B7-2117A3A261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4" y="23042336"/>
            <a:ext cx="26335037" cy="2721429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4" y="2941865"/>
            <a:ext cx="26335037" cy="19750768"/>
          </a:xfrm>
        </p:spPr>
        <p:txBody>
          <a:bodyPr/>
          <a:lstStyle>
            <a:lvl1pPr marL="0" indent="0">
              <a:buNone/>
              <a:defRPr sz="2743"/>
            </a:lvl1pPr>
            <a:lvl2pPr marL="391866" indent="0">
              <a:buNone/>
              <a:defRPr sz="2400"/>
            </a:lvl2pPr>
            <a:lvl3pPr marL="783732" indent="0">
              <a:buNone/>
              <a:defRPr sz="2057"/>
            </a:lvl3pPr>
            <a:lvl4pPr marL="1175598" indent="0">
              <a:buNone/>
              <a:defRPr sz="1714"/>
            </a:lvl4pPr>
            <a:lvl5pPr marL="1567464" indent="0">
              <a:buNone/>
              <a:defRPr sz="1714"/>
            </a:lvl5pPr>
            <a:lvl6pPr marL="1959331" indent="0">
              <a:buNone/>
              <a:defRPr sz="1714"/>
            </a:lvl6pPr>
            <a:lvl7pPr marL="2351197" indent="0">
              <a:buNone/>
              <a:defRPr sz="1714"/>
            </a:lvl7pPr>
            <a:lvl8pPr marL="2743063" indent="0">
              <a:buNone/>
              <a:defRPr sz="1714"/>
            </a:lvl8pPr>
            <a:lvl9pPr marL="3134929" indent="0">
              <a:buNone/>
              <a:defRPr sz="171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4" y="25763765"/>
            <a:ext cx="26335037" cy="3863068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72026-9697-4905-82BA-4DE817F0BC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54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317625"/>
            <a:ext cx="395001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7680325"/>
            <a:ext cx="39500175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29976763"/>
            <a:ext cx="10239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66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76763"/>
            <a:ext cx="138969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76763"/>
            <a:ext cx="10239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 smtClean="0"/>
            </a:lvl1pPr>
          </a:lstStyle>
          <a:p>
            <a:pPr>
              <a:defRPr/>
            </a:pPr>
            <a:fld id="{CAE537AD-9BB0-4881-8848-C6BA09023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2pPr>
      <a:lvl3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3pPr>
      <a:lvl4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4pPr>
      <a:lvl5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5pPr>
      <a:lvl6pPr marL="391866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6pPr>
      <a:lvl7pPr marL="783732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7pPr>
      <a:lvl8pPr marL="1175598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8pPr>
      <a:lvl9pPr marL="1567464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9pPr>
    </p:titleStyle>
    <p:bodyStyle>
      <a:lvl1pPr marL="1617663" indent="-1617663" algn="l" defTabSz="4313238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3613" indent="-1346200" algn="l" defTabSz="4313238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391150" indent="-1077913" algn="l" defTabSz="4313238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48563" indent="-1076325" algn="l" defTabSz="4313238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02800" indent="-1074738" algn="l" defTabSz="4313238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095995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6pPr>
      <a:lvl7pPr marL="10487861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7pPr>
      <a:lvl8pPr marL="10879727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8pPr>
      <a:lvl9pPr marL="11271594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/>
          <p:cNvSpPr>
            <a:spLocks noChangeArrowheads="1"/>
          </p:cNvSpPr>
          <p:nvPr/>
        </p:nvSpPr>
        <p:spPr bwMode="auto">
          <a:xfrm>
            <a:off x="12125325" y="5341938"/>
            <a:ext cx="17337088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1" name="Rectangle 36"/>
          <p:cNvSpPr>
            <a:spLocks noChangeArrowheads="1"/>
          </p:cNvSpPr>
          <p:nvPr/>
        </p:nvSpPr>
        <p:spPr bwMode="auto">
          <a:xfrm>
            <a:off x="31094363" y="5337175"/>
            <a:ext cx="11426825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2" name="Rectangle 37"/>
          <p:cNvSpPr>
            <a:spLocks noChangeArrowheads="1"/>
          </p:cNvSpPr>
          <p:nvPr/>
        </p:nvSpPr>
        <p:spPr bwMode="auto">
          <a:xfrm>
            <a:off x="31094363" y="13958888"/>
            <a:ext cx="11426825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3" name="Rectangle 38"/>
          <p:cNvSpPr>
            <a:spLocks noChangeArrowheads="1"/>
          </p:cNvSpPr>
          <p:nvPr/>
        </p:nvSpPr>
        <p:spPr bwMode="auto">
          <a:xfrm>
            <a:off x="31094363" y="22579013"/>
            <a:ext cx="11426825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4" name="Rectangle 41"/>
          <p:cNvSpPr>
            <a:spLocks noChangeArrowheads="1"/>
          </p:cNvSpPr>
          <p:nvPr/>
        </p:nvSpPr>
        <p:spPr bwMode="auto">
          <a:xfrm>
            <a:off x="1109663" y="5337175"/>
            <a:ext cx="9150350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6" name="Rectangle 39"/>
          <p:cNvSpPr>
            <a:spLocks noChangeArrowheads="1"/>
          </p:cNvSpPr>
          <p:nvPr/>
        </p:nvSpPr>
        <p:spPr bwMode="auto">
          <a:xfrm>
            <a:off x="1109663" y="11606213"/>
            <a:ext cx="9150350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914400" y="11528425"/>
            <a:ext cx="91487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3257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914400" y="5257800"/>
            <a:ext cx="91487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3257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11890375" y="5264150"/>
            <a:ext cx="173783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3257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30899100" y="5257800"/>
            <a:ext cx="11425238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3257" dirty="0">
              <a:latin typeface="Times New Roman" pitchFamily="18" charset="0"/>
            </a:endParaRPr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30899100" y="13879513"/>
            <a:ext cx="11425238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3257" dirty="0">
              <a:latin typeface="Times New Roman" pitchFamily="18" charset="0"/>
            </a:endParaRP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30899100" y="22501225"/>
            <a:ext cx="11425238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3257" dirty="0">
              <a:latin typeface="Times New Roman" pitchFamily="18" charset="0"/>
            </a:endParaRPr>
          </a:p>
        </p:txBody>
      </p:sp>
      <p:sp>
        <p:nvSpPr>
          <p:cNvPr id="2067" name="Rectangle 57"/>
          <p:cNvSpPr>
            <a:spLocks noChangeArrowheads="1"/>
          </p:cNvSpPr>
          <p:nvPr/>
        </p:nvSpPr>
        <p:spPr bwMode="auto">
          <a:xfrm>
            <a:off x="457200" y="681038"/>
            <a:ext cx="42748200" cy="389096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68" name="Text Box 58"/>
          <p:cNvSpPr txBox="1">
            <a:spLocks noChangeArrowheads="1"/>
          </p:cNvSpPr>
          <p:nvPr/>
        </p:nvSpPr>
        <p:spPr bwMode="auto">
          <a:xfrm>
            <a:off x="10858500" y="1371600"/>
            <a:ext cx="21945600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750" tIns="61875" rIns="123750" bIns="61875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0000"/>
              </a:spcBef>
              <a:defRPr/>
            </a:pPr>
            <a:r>
              <a:rPr lang="en-US" altLang="en-US" sz="7542" b="1" dirty="0">
                <a:solidFill>
                  <a:srgbClr val="FFC82E"/>
                </a:solidFill>
              </a:rPr>
              <a:t>Title</a:t>
            </a:r>
          </a:p>
          <a:p>
            <a:pPr algn="ctr">
              <a:spcBef>
                <a:spcPct val="30000"/>
              </a:spcBef>
              <a:defRPr/>
            </a:pPr>
            <a:r>
              <a:rPr lang="en-US" altLang="en-US" sz="5400" b="1" dirty="0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/>
          <p:cNvSpPr>
            <a:spLocks noChangeArrowheads="1"/>
          </p:cNvSpPr>
          <p:nvPr/>
        </p:nvSpPr>
        <p:spPr bwMode="auto">
          <a:xfrm>
            <a:off x="36804600" y="1600200"/>
            <a:ext cx="5813425" cy="243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750" tIns="61875" rIns="123750" bIns="61875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endParaRPr lang="en-US" altLang="en-US" sz="3771" b="1" dirty="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  <a:defRPr/>
            </a:pPr>
            <a:endParaRPr lang="en-US" altLang="en-US" sz="3257" dirty="0">
              <a:latin typeface="Times New Roman" panose="02020603050405020304" pitchFamily="18" charset="0"/>
            </a:endParaRPr>
          </a:p>
        </p:txBody>
      </p:sp>
      <p:sp>
        <p:nvSpPr>
          <p:cNvPr id="2071" name="Rectangle 63"/>
          <p:cNvSpPr>
            <a:spLocks noChangeArrowheads="1"/>
          </p:cNvSpPr>
          <p:nvPr/>
        </p:nvSpPr>
        <p:spPr bwMode="auto">
          <a:xfrm>
            <a:off x="1109663" y="22579013"/>
            <a:ext cx="9150350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914400" y="22501225"/>
            <a:ext cx="91487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3257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629400"/>
            <a:ext cx="9372600" cy="3871913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8195" y="12727781"/>
            <a:ext cx="9372600" cy="8532019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23774400"/>
            <a:ext cx="9372600" cy="6172200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887199" y="6629400"/>
            <a:ext cx="17605375" cy="15949613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861000" y="6629400"/>
            <a:ext cx="11660188" cy="6098381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861000" y="15330487"/>
            <a:ext cx="11660188" cy="6588126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860999" y="23788687"/>
            <a:ext cx="11757025" cy="5700713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FC199B-BD44-4C43-BFA9-62855DE44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178069"/>
            <a:ext cx="8004541" cy="29367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2EADEB2C06543ADE4806607EE47BC" ma:contentTypeVersion="10" ma:contentTypeDescription="Create a new document." ma:contentTypeScope="" ma:versionID="ba67b1d22aac2ae30710da3cf4a66769">
  <xsd:schema xmlns:xsd="http://www.w3.org/2001/XMLSchema" xmlns:xs="http://www.w3.org/2001/XMLSchema" xmlns:p="http://schemas.microsoft.com/office/2006/metadata/properties" xmlns:ns2="d0f80104-3a4e-4efd-a1dd-82a3aeafe0dc" xmlns:ns3="d320afb9-b826-48c9-b1ea-b23871e5d47d" targetNamespace="http://schemas.microsoft.com/office/2006/metadata/properties" ma:root="true" ma:fieldsID="ac450358a4db96bc887fd6a1d80aa875" ns2:_="" ns3:_="">
    <xsd:import namespace="d0f80104-3a4e-4efd-a1dd-82a3aeafe0dc"/>
    <xsd:import namespace="d320afb9-b826-48c9-b1ea-b23871e5d4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f80104-3a4e-4efd-a1dd-82a3aeafe0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0cd38b-47d1-479b-a863-216ca283e7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0afb9-b826-48c9-b1ea-b23871e5d47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999ecd3-243d-4a2d-8b94-bd55921a911f}" ma:internalName="TaxCatchAll" ma:showField="CatchAllData" ma:web="d320afb9-b826-48c9-b1ea-b23871e5d4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f80104-3a4e-4efd-a1dd-82a3aeafe0dc">
      <Terms xmlns="http://schemas.microsoft.com/office/infopath/2007/PartnerControls"/>
    </lcf76f155ced4ddcb4097134ff3c332f>
    <TaxCatchAll xmlns="d320afb9-b826-48c9-b1ea-b23871e5d47d" xsi:nil="true"/>
  </documentManagement>
</p:properties>
</file>

<file path=customXml/itemProps1.xml><?xml version="1.0" encoding="utf-8"?>
<ds:datastoreItem xmlns:ds="http://schemas.openxmlformats.org/officeDocument/2006/customXml" ds:itemID="{946E49B8-8881-424A-ADBB-0E1D038B766E}"/>
</file>

<file path=customXml/itemProps2.xml><?xml version="1.0" encoding="utf-8"?>
<ds:datastoreItem xmlns:ds="http://schemas.openxmlformats.org/officeDocument/2006/customXml" ds:itemID="{282BBA72-BA5F-4B37-A45C-3D83A4B1C3A6}"/>
</file>

<file path=customXml/itemProps3.xml><?xml version="1.0" encoding="utf-8"?>
<ds:datastoreItem xmlns:ds="http://schemas.openxmlformats.org/officeDocument/2006/customXml" ds:itemID="{6F8CB19F-4BAD-44AC-B233-04B18A4D5DC1}"/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Whaley, Matt</cp:lastModifiedBy>
  <cp:revision>34</cp:revision>
  <dcterms:created xsi:type="dcterms:W3CDTF">2005-01-10T15:51:10Z</dcterms:created>
  <dcterms:modified xsi:type="dcterms:W3CDTF">2026-03-09T13:25:03Z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0x010100DB22EADEB2C06543ADE4806607EE47BC</vt:lpwstr>
  </property>
</Properties>
</file>