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84048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39" autoAdjust="0"/>
  </p:normalViewPr>
  <p:slideViewPr>
    <p:cSldViewPr>
      <p:cViewPr varScale="1">
        <p:scale>
          <a:sx n="20" d="100"/>
          <a:sy n="20" d="100"/>
        </p:scale>
        <p:origin x="2760" y="90"/>
      </p:cViewPr>
      <p:guideLst>
        <p:guide orient="horz" pos="12096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1930063"/>
            <a:ext cx="37306250" cy="8232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1763038"/>
            <a:ext cx="30724475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2EAD77-AB25-4D35-990A-E1B604CCA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FF5A11-9BDD-4065-A904-7C89CF8DB7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82B004-6358-48E6-AFB1-9BE1143E61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9530FD-872D-455E-83CA-841BF9C716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77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7D81C07-05F5-43A7-88DF-12754E5A65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03E942-7B7D-491A-A71C-50882CC33C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94526F-61F0-4C55-AD15-8696127A64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A7A56D-25A8-4ADD-AA4A-D2ED0BCB55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874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536700"/>
            <a:ext cx="9874250" cy="32769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3" y="1536700"/>
            <a:ext cx="29473525" cy="32769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7CCAFE-9005-4CA2-B214-891937CDC6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45FB07-AE32-4EEE-9F6B-6BA95AF20B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0F7F12-BE7D-4B23-A482-AF3236EC88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EFEFDA-BD40-42F9-BE56-290E647C4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7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709170-10D3-437C-9D5B-6C6E1B2F2C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DA9D21-069B-40EF-8BED-C460FB9D87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D5CEB-76D1-4AB2-B20D-E8386A212E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1CEDC4-090E-485E-9D64-9555430E7C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884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4679275"/>
            <a:ext cx="37307838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6278225"/>
            <a:ext cx="37307838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46FF67-DA84-4C37-A26A-5831FE52DB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454707-C6CF-485B-944A-7A21D7AE3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12BA2A-B2E6-4388-BF24-11A5BBF7A0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FD0B3-848A-456E-A9F4-16CEB998B2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068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3" y="8959850"/>
            <a:ext cx="19673887" cy="2534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8959850"/>
            <a:ext cx="19673888" cy="2534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B8E55A-DC26-4444-AD28-30E0A8C96D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D70997-695F-4391-8AA6-674F9BBEC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4D6A17-2997-466B-A799-A45086E064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35BDA8-79BC-4321-8C85-14C63C32E5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024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38288"/>
            <a:ext cx="39503350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8596313"/>
            <a:ext cx="1939290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2179300"/>
            <a:ext cx="1939290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8596313"/>
            <a:ext cx="19400837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2179300"/>
            <a:ext cx="19400837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1391B10-518E-432F-89FD-4EBC6C7345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F88ECF7-0BFB-4C25-B280-FD46759D84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DC4469-306F-4226-A515-83AD892DD7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F2DA64-97A0-4389-8705-EF4D727AB1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52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FC8ABCC-1A37-47D3-9D5D-F870EE24F5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CE0ED5-55B3-4427-A94C-3DF33BDD83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7A7DD2-1436-4470-B749-0B600BB592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93277-67AF-487C-A1BE-578A650F1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8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6C93A6C-811F-41A5-9D49-E4045FBE05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EEDF200-8A89-4AE8-99E2-253D5A367B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BB829E9-4924-43F0-9DB5-BABDB1A718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F6EF5-F4A3-46B2-A797-4C110CBBF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07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28763"/>
            <a:ext cx="1443990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528763"/>
            <a:ext cx="245364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8035925"/>
            <a:ext cx="1443990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2A2527-94FD-4347-A857-4C0A705912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2F888A-44B1-41CD-BA38-8094D224D4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0191FD-5049-479C-AB08-FD58CDFA79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5708A2-257D-4E07-89C5-CCACBDE111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37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6882725"/>
            <a:ext cx="26335037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432175"/>
            <a:ext cx="26335037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0057725"/>
            <a:ext cx="26335037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91B89A-0F70-4EEF-920B-FEEA07AB1B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AA73B2-26DC-4639-A595-6ECDDF4A84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EE6E20-B132-4DA2-A751-0ACC84156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54DB76-D87D-48F1-A290-9CCD93CCB4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06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D34B7B9-F38F-4B97-8DD0-29425179D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1536700"/>
            <a:ext cx="3950017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3246" tIns="251623" rIns="503246" bIns="2516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95D81A6-6D91-4B3A-BCF2-804B20ABF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95513" y="8959850"/>
            <a:ext cx="39500175" cy="2534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F57FB89-4ABC-44D0-82CE-1B984E3F8F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5513" y="34972625"/>
            <a:ext cx="102393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l">
              <a:defRPr sz="77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7E06669-391A-40E6-987E-88B1B0D03DA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34972625"/>
            <a:ext cx="138969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>
              <a:defRPr sz="77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D8267AA-CBE0-4317-9A0F-5AECFD15B0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34972625"/>
            <a:ext cx="102393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r">
              <a:defRPr sz="7700"/>
            </a:lvl1pPr>
          </a:lstStyle>
          <a:p>
            <a:fld id="{D943779F-D979-415C-90FA-D2E23A0163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2pPr>
      <a:lvl3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3pPr>
      <a:lvl4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4pPr>
      <a:lvl5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5pPr>
      <a:lvl6pPr marL="457200" algn="ctr" defTabSz="5032375" rtl="0" fontAlgn="base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6pPr>
      <a:lvl7pPr marL="914400" algn="ctr" defTabSz="5032375" rtl="0" fontAlgn="base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7pPr>
      <a:lvl8pPr marL="1371600" algn="ctr" defTabSz="5032375" rtl="0" fontAlgn="base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8pPr>
      <a:lvl9pPr marL="1828800" algn="ctr" defTabSz="5032375" rtl="0" fontAlgn="base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9pPr>
    </p:titleStyle>
    <p:bodyStyle>
      <a:lvl1pPr marL="1887538" indent="-1887538" algn="l" defTabSz="5032375" rtl="0" eaLnBrk="0" fontAlgn="base" hangingPunct="0">
        <a:spcBef>
          <a:spcPct val="20000"/>
        </a:spcBef>
        <a:spcAft>
          <a:spcPct val="0"/>
        </a:spcAft>
        <a:buChar char="•"/>
        <a:defRPr sz="17700">
          <a:solidFill>
            <a:schemeClr val="tx1"/>
          </a:solidFill>
          <a:latin typeface="+mn-lt"/>
          <a:ea typeface="+mn-ea"/>
          <a:cs typeface="+mn-cs"/>
        </a:defRPr>
      </a:lvl1pPr>
      <a:lvl2pPr marL="4087813" indent="-1571625" algn="l" defTabSz="5032375" rtl="0" eaLnBrk="0" fontAlgn="base" hangingPunct="0">
        <a:spcBef>
          <a:spcPct val="20000"/>
        </a:spcBef>
        <a:spcAft>
          <a:spcPct val="0"/>
        </a:spcAft>
        <a:buChar char="–"/>
        <a:defRPr sz="15500">
          <a:solidFill>
            <a:schemeClr val="tx1"/>
          </a:solidFill>
          <a:latin typeface="+mn-lt"/>
        </a:defRPr>
      </a:lvl2pPr>
      <a:lvl3pPr marL="6291263" indent="-1258888" algn="l" defTabSz="5032375" rtl="0" eaLnBrk="0" fontAlgn="base" hangingPunct="0">
        <a:spcBef>
          <a:spcPct val="20000"/>
        </a:spcBef>
        <a:spcAft>
          <a:spcPct val="0"/>
        </a:spcAft>
        <a:buChar char="•"/>
        <a:defRPr sz="13300">
          <a:solidFill>
            <a:schemeClr val="tx1"/>
          </a:solidFill>
          <a:latin typeface="+mn-lt"/>
        </a:defRPr>
      </a:lvl3pPr>
      <a:lvl4pPr marL="8807450" indent="-1257300" algn="l" defTabSz="5032375" rtl="0" eaLnBrk="0" fontAlgn="base" hangingPunct="0">
        <a:spcBef>
          <a:spcPct val="20000"/>
        </a:spcBef>
        <a:spcAft>
          <a:spcPct val="0"/>
        </a:spcAft>
        <a:buChar char="–"/>
        <a:defRPr sz="11100">
          <a:solidFill>
            <a:schemeClr val="tx1"/>
          </a:solidFill>
          <a:latin typeface="+mn-lt"/>
        </a:defRPr>
      </a:lvl4pPr>
      <a:lvl5pPr marL="11322050" indent="-1255713" algn="l" defTabSz="5032375" rtl="0" eaLnBrk="0" fontAlgn="base" hangingPunct="0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5pPr>
      <a:lvl6pPr marL="11779250" indent="-1255713" algn="l" defTabSz="5032375" rtl="0" fontAlgn="base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6pPr>
      <a:lvl7pPr marL="12236450" indent="-1255713" algn="l" defTabSz="5032375" rtl="0" fontAlgn="base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7pPr>
      <a:lvl8pPr marL="12693650" indent="-1255713" algn="l" defTabSz="5032375" rtl="0" fontAlgn="base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8pPr>
      <a:lvl9pPr marL="13150850" indent="-1255713" algn="l" defTabSz="5032375" rtl="0" fontAlgn="base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>
            <a:extLst>
              <a:ext uri="{FF2B5EF4-FFF2-40B4-BE49-F238E27FC236}">
                <a16:creationId xmlns:a16="http://schemas.microsoft.com/office/drawing/2014/main" id="{DD6F7A0D-1302-449E-8C9C-E76D08BBE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0438" y="6492875"/>
            <a:ext cx="18013362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36">
            <a:extLst>
              <a:ext uri="{FF2B5EF4-FFF2-40B4-BE49-F238E27FC236}">
                <a16:creationId xmlns:a16="http://schemas.microsoft.com/office/drawing/2014/main" id="{786DAF26-B5E9-4D83-BA14-D20EB1E55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2600" y="6492875"/>
            <a:ext cx="98298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37">
            <a:extLst>
              <a:ext uri="{FF2B5EF4-FFF2-40B4-BE49-F238E27FC236}">
                <a16:creationId xmlns:a16="http://schemas.microsoft.com/office/drawing/2014/main" id="{BBD26C53-9E28-4DB8-800C-F967265EB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2600" y="16551275"/>
            <a:ext cx="98298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38">
            <a:extLst>
              <a:ext uri="{FF2B5EF4-FFF2-40B4-BE49-F238E27FC236}">
                <a16:creationId xmlns:a16="http://schemas.microsoft.com/office/drawing/2014/main" id="{CC8B0293-EC8A-498D-97FC-D65EFBF9C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2600" y="26609675"/>
            <a:ext cx="98298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41">
            <a:extLst>
              <a:ext uri="{FF2B5EF4-FFF2-40B4-BE49-F238E27FC236}">
                <a16:creationId xmlns:a16="http://schemas.microsoft.com/office/drawing/2014/main" id="{3EBB830B-9D0F-4B06-80BE-2D3004D72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6492875"/>
            <a:ext cx="93726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Rectangle 42">
            <a:extLst>
              <a:ext uri="{FF2B5EF4-FFF2-40B4-BE49-F238E27FC236}">
                <a16:creationId xmlns:a16="http://schemas.microsoft.com/office/drawing/2014/main" id="{3CD29F6B-4DEF-495E-A82E-DA3CC4E4C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5087600"/>
            <a:ext cx="9601200" cy="106045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sp>
        <p:nvSpPr>
          <p:cNvPr id="2056" name="Rectangle 39">
            <a:extLst>
              <a:ext uri="{FF2B5EF4-FFF2-40B4-BE49-F238E27FC236}">
                <a16:creationId xmlns:a16="http://schemas.microsoft.com/office/drawing/2014/main" id="{507AD705-94C2-4B51-8440-C663076FA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3808075"/>
            <a:ext cx="93726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91" name="Text Box 43">
            <a:extLst>
              <a:ext uri="{FF2B5EF4-FFF2-40B4-BE49-F238E27FC236}">
                <a16:creationId xmlns:a16="http://schemas.microsoft.com/office/drawing/2014/main" id="{D00B7B03-A3B3-4972-AAF6-5158B7A27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3716000"/>
            <a:ext cx="93726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38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2" name="Text Box 44">
            <a:extLst>
              <a:ext uri="{FF2B5EF4-FFF2-40B4-BE49-F238E27FC236}">
                <a16:creationId xmlns:a16="http://schemas.microsoft.com/office/drawing/2014/main" id="{DE3F1DCF-E188-47B0-AFA5-1C967B91B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400800"/>
            <a:ext cx="93726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380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B47FA584-DB34-4D90-A9A3-FD596AD08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15800" y="6400800"/>
            <a:ext cx="18056225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38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15E5F9BC-9997-4823-A5C2-4D27890F6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0" y="6400800"/>
            <a:ext cx="98298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</a:t>
            </a:r>
            <a:endParaRPr lang="en-US" sz="3800" dirty="0">
              <a:latin typeface="Times New Roman" pitchFamily="18" charset="0"/>
            </a:endParaRPr>
          </a:p>
        </p:txBody>
      </p:sp>
      <p:sp>
        <p:nvSpPr>
          <p:cNvPr id="2061" name="Rectangle 49">
            <a:extLst>
              <a:ext uri="{FF2B5EF4-FFF2-40B4-BE49-F238E27FC236}">
                <a16:creationId xmlns:a16="http://schemas.microsoft.com/office/drawing/2014/main" id="{2E1F51E3-E582-4573-8564-BE8596E48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5800" y="8001000"/>
            <a:ext cx="18288000" cy="185166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sp>
        <p:nvSpPr>
          <p:cNvPr id="2062" name="Rectangle 50">
            <a:extLst>
              <a:ext uri="{FF2B5EF4-FFF2-40B4-BE49-F238E27FC236}">
                <a16:creationId xmlns:a16="http://schemas.microsoft.com/office/drawing/2014/main" id="{7A3839F6-F0DF-4421-B7CF-63E323514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0" y="8001000"/>
            <a:ext cx="10058400" cy="75438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sp>
        <p:nvSpPr>
          <p:cNvPr id="2099" name="Text Box 51">
            <a:extLst>
              <a:ext uri="{FF2B5EF4-FFF2-40B4-BE49-F238E27FC236}">
                <a16:creationId xmlns:a16="http://schemas.microsoft.com/office/drawing/2014/main" id="{C9590D9C-F465-4124-B53F-91B19B573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0" y="16459200"/>
            <a:ext cx="98298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3800" dirty="0">
              <a:latin typeface="Times New Roman" pitchFamily="18" charset="0"/>
            </a:endParaRPr>
          </a:p>
        </p:txBody>
      </p:sp>
      <p:sp>
        <p:nvSpPr>
          <p:cNvPr id="2064" name="Rectangle 52">
            <a:extLst>
              <a:ext uri="{FF2B5EF4-FFF2-40B4-BE49-F238E27FC236}">
                <a16:creationId xmlns:a16="http://schemas.microsoft.com/office/drawing/2014/main" id="{9B93AA73-D7B1-471B-8AA9-922A5BBD1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0" y="18059400"/>
            <a:ext cx="10058400" cy="75438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000000"/>
              </a:solidFill>
            </a:endParaRPr>
          </a:p>
        </p:txBody>
      </p:sp>
      <p:sp>
        <p:nvSpPr>
          <p:cNvPr id="2101" name="Text Box 53">
            <a:extLst>
              <a:ext uri="{FF2B5EF4-FFF2-40B4-BE49-F238E27FC236}">
                <a16:creationId xmlns:a16="http://schemas.microsoft.com/office/drawing/2014/main" id="{8B4B0536-E89D-4D4E-8E5C-6461CDDC0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0" y="26517600"/>
            <a:ext cx="98298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3800" dirty="0">
              <a:latin typeface="Times New Roman" pitchFamily="18" charset="0"/>
            </a:endParaRPr>
          </a:p>
        </p:txBody>
      </p:sp>
      <p:sp>
        <p:nvSpPr>
          <p:cNvPr id="2066" name="Rectangle 54">
            <a:extLst>
              <a:ext uri="{FF2B5EF4-FFF2-40B4-BE49-F238E27FC236}">
                <a16:creationId xmlns:a16="http://schemas.microsoft.com/office/drawing/2014/main" id="{52D651E0-8848-4D19-AD6D-027E13240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0" y="27889200"/>
            <a:ext cx="10058400" cy="4664075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sp>
        <p:nvSpPr>
          <p:cNvPr id="2067" name="Rectangle 57">
            <a:extLst>
              <a:ext uri="{FF2B5EF4-FFF2-40B4-BE49-F238E27FC236}">
                <a16:creationId xmlns:a16="http://schemas.microsoft.com/office/drawing/2014/main" id="{B4FB4EC4-2BDF-4944-8828-165A826A2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1098550"/>
            <a:ext cx="41719500" cy="45402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8" name="Text Box 58">
            <a:extLst>
              <a:ext uri="{FF2B5EF4-FFF2-40B4-BE49-F238E27FC236}">
                <a16:creationId xmlns:a16="http://schemas.microsoft.com/office/drawing/2014/main" id="{25B5A177-6746-4166-8909-A82B21520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0" y="1504950"/>
            <a:ext cx="256032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375" tIns="72187" rIns="144375" bIns="72187"/>
          <a:lstStyle>
            <a:lvl1pPr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8800" b="1">
                <a:solidFill>
                  <a:srgbClr val="FFC82E"/>
                </a:solidFill>
              </a:rPr>
              <a:t>Title</a:t>
            </a:r>
          </a:p>
          <a:p>
            <a:pPr>
              <a:spcBef>
                <a:spcPct val="30000"/>
              </a:spcBef>
            </a:pPr>
            <a:r>
              <a:rPr lang="en-US" altLang="en-US" sz="6300" b="1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69" name="Rectangle 59">
            <a:extLst>
              <a:ext uri="{FF2B5EF4-FFF2-40B4-BE49-F238E27FC236}">
                <a16:creationId xmlns:a16="http://schemas.microsoft.com/office/drawing/2014/main" id="{644C6EEB-7404-496B-B18E-F5CE2CB2F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0" y="1828800"/>
            <a:ext cx="5715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375" tIns="72187" rIns="144375" bIns="72187"/>
          <a:lstStyle>
            <a:lvl1pPr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East Carolina University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Greenville,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252.###.####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Your 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endParaRPr lang="en-US" altLang="en-US" sz="4400" b="1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endParaRPr lang="en-US" altLang="en-US" sz="3800">
              <a:latin typeface="Times New Roman" panose="02020603050405020304" pitchFamily="18" charset="0"/>
            </a:endParaRPr>
          </a:p>
        </p:txBody>
      </p:sp>
      <p:sp>
        <p:nvSpPr>
          <p:cNvPr id="2070" name="Rectangle 62">
            <a:extLst>
              <a:ext uri="{FF2B5EF4-FFF2-40B4-BE49-F238E27FC236}">
                <a16:creationId xmlns:a16="http://schemas.microsoft.com/office/drawing/2014/main" id="{9DCE93A4-1288-4760-A5C0-FCA941C13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8001000"/>
            <a:ext cx="9601200" cy="4524375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000000"/>
              </a:solidFill>
            </a:endParaRPr>
          </a:p>
        </p:txBody>
      </p:sp>
      <p:sp>
        <p:nvSpPr>
          <p:cNvPr id="2071" name="Rectangle 63">
            <a:extLst>
              <a:ext uri="{FF2B5EF4-FFF2-40B4-BE49-F238E27FC236}">
                <a16:creationId xmlns:a16="http://schemas.microsoft.com/office/drawing/2014/main" id="{59C300E5-4E6C-41CE-ADD8-3A79A2543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6609675"/>
            <a:ext cx="93726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12" name="Text Box 64">
            <a:extLst>
              <a:ext uri="{FF2B5EF4-FFF2-40B4-BE49-F238E27FC236}">
                <a16:creationId xmlns:a16="http://schemas.microsoft.com/office/drawing/2014/main" id="{93E61899-C937-4663-8BC2-D31DE90BC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6517600"/>
            <a:ext cx="93726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380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73" name="Rectangle 65">
            <a:extLst>
              <a:ext uri="{FF2B5EF4-FFF2-40B4-BE49-F238E27FC236}">
                <a16:creationId xmlns:a16="http://schemas.microsoft.com/office/drawing/2014/main" id="{32F76A67-EE30-4067-BA18-DDE2E0CB2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8117800"/>
            <a:ext cx="9601200" cy="66294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1B552B23-61DF-4771-AB43-234D9A66C7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29" y="1900309"/>
            <a:ext cx="8004541" cy="29367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503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503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Saunders, Nate</cp:lastModifiedBy>
  <cp:revision>29</cp:revision>
  <dcterms:created xsi:type="dcterms:W3CDTF">2005-01-10T15:51:10Z</dcterms:created>
  <dcterms:modified xsi:type="dcterms:W3CDTF">2017-09-08T19:05:10Z</dcterms:modified>
</cp:coreProperties>
</file>