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84048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20" d="100"/>
          <a:sy n="20" d="100"/>
        </p:scale>
        <p:origin x="2610" y="84"/>
      </p:cViewPr>
      <p:guideLst>
        <p:guide orient="horz" pos="12096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1930063"/>
            <a:ext cx="37306250" cy="8232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1763038"/>
            <a:ext cx="30724475" cy="9813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2EAD77-AB25-4D35-990A-E1B604CCA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FF5A11-9BDD-4065-A904-7C89CF8DB7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82B004-6358-48E6-AFB1-9BE1143E61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9530FD-872D-455E-83CA-841BF9C716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77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D81C07-05F5-43A7-88DF-12754E5A65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03E942-7B7D-491A-A71C-50882CC33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94526F-61F0-4C55-AD15-8696127A6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7A56D-25A8-4ADD-AA4A-D2ED0BCB55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74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536700"/>
            <a:ext cx="9874250" cy="32769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5513" y="1536700"/>
            <a:ext cx="29473525" cy="32769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7CCAFE-9005-4CA2-B214-891937CDC6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45FB07-AE32-4EEE-9F6B-6BA95AF20B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0F7F12-BE7D-4B23-A482-AF3236EC88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FEFDA-BD40-42F9-BE56-290E647C4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7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709170-10D3-437C-9D5B-6C6E1B2F2C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DA9D21-069B-40EF-8BED-C460FB9D87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D5CEB-76D1-4AB2-B20D-E8386A212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1CEDC4-090E-485E-9D64-9555430E7C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7884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4679275"/>
            <a:ext cx="37307838" cy="762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6278225"/>
            <a:ext cx="37307838" cy="84010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746FF67-DA84-4C37-A26A-5831FE52D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454707-C6CF-485B-944A-7A21D7AE30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12BA2A-B2E6-4388-BF24-11A5BBF7A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FD0B3-848A-456E-A9F4-16CEB998B2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706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5513" y="8959850"/>
            <a:ext cx="19673887" cy="2534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8959850"/>
            <a:ext cx="19673888" cy="2534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B8E55A-DC26-4444-AD28-30E0A8C96D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D70997-695F-4391-8AA6-674F9BBEC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4D6A17-2997-466B-A799-A45086E064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5BDA8-79BC-4321-8C85-14C63C32E5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024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38288"/>
            <a:ext cx="3950335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8596313"/>
            <a:ext cx="19392900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2179300"/>
            <a:ext cx="19392900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8596313"/>
            <a:ext cx="19400837" cy="35829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2179300"/>
            <a:ext cx="19400837" cy="22126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391B10-518E-432F-89FD-4EBC6C7345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F88ECF7-0BFB-4C25-B280-FD46759D8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DC4469-306F-4226-A515-83AD892DD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F2DA64-97A0-4389-8705-EF4D727AB1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52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FC8ABCC-1A37-47D3-9D5D-F870EE24F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CE0ED5-55B3-4427-A94C-3DF33BDD8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7A7DD2-1436-4470-B749-0B600BB592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93277-67AF-487C-A1BE-578A650F1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8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6C93A6C-811F-41A5-9D49-E4045FBE05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EEDF200-8A89-4AE8-99E2-253D5A367B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BB829E9-4924-43F0-9DB5-BABDB1A718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F6EF5-F4A3-46B2-A797-4C110CBBF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07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528763"/>
            <a:ext cx="14439900" cy="65071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528763"/>
            <a:ext cx="24536400" cy="327771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8035925"/>
            <a:ext cx="14439900" cy="262699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2A2527-94FD-4347-A857-4C0A70591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2F888A-44B1-41CD-BA38-8094D224D4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0191FD-5049-479C-AB08-FD58CDFA79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5708A2-257D-4E07-89C5-CCACBDE111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37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6882725"/>
            <a:ext cx="26335037" cy="3175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432175"/>
            <a:ext cx="26335037" cy="23042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0057725"/>
            <a:ext cx="26335037" cy="45069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91B89A-0F70-4EEF-920B-FEEA07AB1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AA73B2-26DC-4639-A595-6ECDDF4A84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EE6E20-B132-4DA2-A751-0ACC84156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4DB76-D87D-48F1-A290-9CCD93CCB4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06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34B7B9-F38F-4B97-8DD0-29425179D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1536700"/>
            <a:ext cx="395001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95D81A6-6D91-4B3A-BCF2-804B20ABF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8959850"/>
            <a:ext cx="39500175" cy="2534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F57FB89-4ABC-44D0-82CE-1B984E3F8F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5513" y="34972625"/>
            <a:ext cx="102393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l">
              <a:defRPr sz="77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7E06669-391A-40E6-987E-88B1B0D03D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34972625"/>
            <a:ext cx="138969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>
              <a:defRPr sz="77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8267AA-CBE0-4317-9A0F-5AECFD15B0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34972625"/>
            <a:ext cx="102393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03246" tIns="251623" rIns="503246" bIns="251623" numCol="1" anchor="t" anchorCtr="0" compatLnSpc="1">
            <a:prstTxWarp prst="textNoShape">
              <a:avLst/>
            </a:prstTxWarp>
          </a:bodyPr>
          <a:lstStyle>
            <a:lvl1pPr algn="r">
              <a:defRPr sz="7700"/>
            </a:lvl1pPr>
          </a:lstStyle>
          <a:p>
            <a:fld id="{D943779F-D979-415C-90FA-D2E23A0163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2pPr>
      <a:lvl3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3pPr>
      <a:lvl4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4pPr>
      <a:lvl5pPr algn="ctr" defTabSz="5032375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5pPr>
      <a:lvl6pPr marL="4572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6pPr>
      <a:lvl7pPr marL="9144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7pPr>
      <a:lvl8pPr marL="13716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8pPr>
      <a:lvl9pPr marL="1828800" algn="ctr" defTabSz="5032375" rtl="0" fontAlgn="base">
        <a:spcBef>
          <a:spcPct val="0"/>
        </a:spcBef>
        <a:spcAft>
          <a:spcPct val="0"/>
        </a:spcAft>
        <a:defRPr sz="24200">
          <a:solidFill>
            <a:schemeClr val="tx2"/>
          </a:solidFill>
          <a:latin typeface="Arial" charset="0"/>
        </a:defRPr>
      </a:lvl9pPr>
    </p:titleStyle>
    <p:bodyStyle>
      <a:lvl1pPr marL="1887538" indent="-1887538" algn="l" defTabSz="5032375" rtl="0" eaLnBrk="0" fontAlgn="base" hangingPunct="0">
        <a:spcBef>
          <a:spcPct val="20000"/>
        </a:spcBef>
        <a:spcAft>
          <a:spcPct val="0"/>
        </a:spcAft>
        <a:buChar char="•"/>
        <a:defRPr sz="17700">
          <a:solidFill>
            <a:schemeClr val="tx1"/>
          </a:solidFill>
          <a:latin typeface="+mn-lt"/>
          <a:ea typeface="+mn-ea"/>
          <a:cs typeface="+mn-cs"/>
        </a:defRPr>
      </a:lvl1pPr>
      <a:lvl2pPr marL="4087813" indent="-1571625" algn="l" defTabSz="5032375" rtl="0" eaLnBrk="0" fontAlgn="base" hangingPunct="0">
        <a:spcBef>
          <a:spcPct val="20000"/>
        </a:spcBef>
        <a:spcAft>
          <a:spcPct val="0"/>
        </a:spcAft>
        <a:buChar char="–"/>
        <a:defRPr sz="15500">
          <a:solidFill>
            <a:schemeClr val="tx1"/>
          </a:solidFill>
          <a:latin typeface="+mn-lt"/>
        </a:defRPr>
      </a:lvl2pPr>
      <a:lvl3pPr marL="6291263" indent="-1258888" algn="l" defTabSz="5032375" rtl="0" eaLnBrk="0" fontAlgn="base" hangingPunct="0">
        <a:spcBef>
          <a:spcPct val="20000"/>
        </a:spcBef>
        <a:spcAft>
          <a:spcPct val="0"/>
        </a:spcAft>
        <a:buChar char="•"/>
        <a:defRPr sz="13300">
          <a:solidFill>
            <a:schemeClr val="tx1"/>
          </a:solidFill>
          <a:latin typeface="+mn-lt"/>
        </a:defRPr>
      </a:lvl3pPr>
      <a:lvl4pPr marL="8807450" indent="-1257300" algn="l" defTabSz="5032375" rtl="0" eaLnBrk="0" fontAlgn="base" hangingPunct="0">
        <a:spcBef>
          <a:spcPct val="20000"/>
        </a:spcBef>
        <a:spcAft>
          <a:spcPct val="0"/>
        </a:spcAft>
        <a:buChar char="–"/>
        <a:defRPr sz="11100">
          <a:solidFill>
            <a:schemeClr val="tx1"/>
          </a:solidFill>
          <a:latin typeface="+mn-lt"/>
        </a:defRPr>
      </a:lvl4pPr>
      <a:lvl5pPr marL="11322050" indent="-1255713" algn="l" defTabSz="5032375" rtl="0" eaLnBrk="0" fontAlgn="base" hangingPunct="0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5pPr>
      <a:lvl6pPr marL="117792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6pPr>
      <a:lvl7pPr marL="122364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7pPr>
      <a:lvl8pPr marL="126936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8pPr>
      <a:lvl9pPr marL="13150850" indent="-1255713" algn="l" defTabSz="5032375" rtl="0" fontAlgn="base">
        <a:spcBef>
          <a:spcPct val="20000"/>
        </a:spcBef>
        <a:spcAft>
          <a:spcPct val="0"/>
        </a:spcAft>
        <a:buChar char="»"/>
        <a:defRPr sz="1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DD6F7A0D-1302-449E-8C9C-E76D08BBE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0438" y="6492875"/>
            <a:ext cx="18013362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786DAF26-B5E9-4D83-BA14-D20EB1E55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64928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BBD26C53-9E28-4DB8-800C-F967265E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165512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CC8B0293-EC8A-498D-97FC-D65EFBF9C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2600" y="26609675"/>
            <a:ext cx="98298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41">
            <a:extLst>
              <a:ext uri="{FF2B5EF4-FFF2-40B4-BE49-F238E27FC236}">
                <a16:creationId xmlns:a16="http://schemas.microsoft.com/office/drawing/2014/main" id="{3EBB830B-9D0F-4B06-80BE-2D3004D72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4928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2">
            <a:extLst>
              <a:ext uri="{FF2B5EF4-FFF2-40B4-BE49-F238E27FC236}">
                <a16:creationId xmlns:a16="http://schemas.microsoft.com/office/drawing/2014/main" id="{3CD29F6B-4DEF-495E-A82E-DA3CC4E4C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087600"/>
            <a:ext cx="9601200" cy="106045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56" name="Rectangle 39">
            <a:extLst>
              <a:ext uri="{FF2B5EF4-FFF2-40B4-BE49-F238E27FC236}">
                <a16:creationId xmlns:a16="http://schemas.microsoft.com/office/drawing/2014/main" id="{507AD705-94C2-4B51-8440-C663076FA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38080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D00B7B03-A3B3-4972-AAF6-5158B7A2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37160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38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DE3F1DCF-E188-47B0-AFA5-1C967B91B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4008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38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B47FA584-DB34-4D90-A9A3-FD596AD08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5800" y="6400800"/>
            <a:ext cx="18056225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38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15E5F9BC-9997-4823-A5C2-4D27890F6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64008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1" name="Rectangle 49">
            <a:extLst>
              <a:ext uri="{FF2B5EF4-FFF2-40B4-BE49-F238E27FC236}">
                <a16:creationId xmlns:a16="http://schemas.microsoft.com/office/drawing/2014/main" id="{2E1F51E3-E582-4573-8564-BE8596E48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5800" y="8001000"/>
            <a:ext cx="18288000" cy="185166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866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62" name="Rectangle 50">
            <a:extLst>
              <a:ext uri="{FF2B5EF4-FFF2-40B4-BE49-F238E27FC236}">
                <a16:creationId xmlns:a16="http://schemas.microsoft.com/office/drawing/2014/main" id="{7A3839F6-F0DF-4421-B7CF-63E323514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8001000"/>
            <a:ext cx="10058400" cy="75438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922338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C9590D9C-F465-4124-B53F-91B19B573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164592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4" name="Rectangle 52">
            <a:extLst>
              <a:ext uri="{FF2B5EF4-FFF2-40B4-BE49-F238E27FC236}">
                <a16:creationId xmlns:a16="http://schemas.microsoft.com/office/drawing/2014/main" id="{9B93AA73-D7B1-471B-8AA9-922A5BBD1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18059400"/>
            <a:ext cx="10058400" cy="75438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8B4B0536-E89D-4D4E-8E5C-6461CDDC0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0" y="26517600"/>
            <a:ext cx="98298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3800" dirty="0">
              <a:latin typeface="Times New Roman" pitchFamily="18" charset="0"/>
            </a:endParaRPr>
          </a:p>
        </p:txBody>
      </p:sp>
      <p:sp>
        <p:nvSpPr>
          <p:cNvPr id="2066" name="Rectangle 54">
            <a:extLst>
              <a:ext uri="{FF2B5EF4-FFF2-40B4-BE49-F238E27FC236}">
                <a16:creationId xmlns:a16="http://schemas.microsoft.com/office/drawing/2014/main" id="{52D651E0-8848-4D19-AD6D-027E13240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0" y="27889200"/>
            <a:ext cx="10058400" cy="4664075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sp>
        <p:nvSpPr>
          <p:cNvPr id="2067" name="Rectangle 57">
            <a:extLst>
              <a:ext uri="{FF2B5EF4-FFF2-40B4-BE49-F238E27FC236}">
                <a16:creationId xmlns:a16="http://schemas.microsoft.com/office/drawing/2014/main" id="{B4FB4EC4-2BDF-4944-8828-165A826A2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098550"/>
            <a:ext cx="41719500" cy="4540250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8" name="Text Box 58">
            <a:extLst>
              <a:ext uri="{FF2B5EF4-FFF2-40B4-BE49-F238E27FC236}">
                <a16:creationId xmlns:a16="http://schemas.microsoft.com/office/drawing/2014/main" id="{25B5A177-6746-4166-8909-A82B21520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0" y="1504950"/>
            <a:ext cx="25603200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375" tIns="72187" rIns="144375" bIns="72187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88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63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69" name="Rectangle 59">
            <a:extLst>
              <a:ext uri="{FF2B5EF4-FFF2-40B4-BE49-F238E27FC236}">
                <a16:creationId xmlns:a16="http://schemas.microsoft.com/office/drawing/2014/main" id="{644C6EEB-7404-496B-B18E-F5CE2CB2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0" y="1828800"/>
            <a:ext cx="5715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375" tIns="72187" rIns="144375" bIns="72187"/>
          <a:lstStyle>
            <a:lvl1pPr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443038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1443038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 dirty="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Greenville</a:t>
            </a:r>
            <a:r>
              <a:rPr lang="en-US" altLang="en-US" sz="2800" dirty="0">
                <a:solidFill>
                  <a:schemeClr val="bg1"/>
                </a:solidFill>
              </a:rPr>
              <a:t>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2800">
                <a:solidFill>
                  <a:schemeClr val="bg1"/>
                </a:solidFill>
              </a:rPr>
              <a:t>Your </a:t>
            </a:r>
            <a:r>
              <a:rPr lang="en-US" altLang="en-US" sz="2800" dirty="0">
                <a:solidFill>
                  <a:schemeClr val="bg1"/>
                </a:solidFill>
              </a:rPr>
              <a:t>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4400" b="1" dirty="0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3800" dirty="0">
              <a:latin typeface="Times New Roman" panose="02020603050405020304" pitchFamily="18" charset="0"/>
            </a:endParaRPr>
          </a:p>
        </p:txBody>
      </p:sp>
      <p:sp>
        <p:nvSpPr>
          <p:cNvPr id="2070" name="Rectangle 62">
            <a:extLst>
              <a:ext uri="{FF2B5EF4-FFF2-40B4-BE49-F238E27FC236}">
                <a16:creationId xmlns:a16="http://schemas.microsoft.com/office/drawing/2014/main" id="{9DCE93A4-1288-4760-A5C0-FCA941C13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8001000"/>
            <a:ext cx="9601200" cy="4524375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1984375" algn="l"/>
                <a:tab pos="4330700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000000"/>
              </a:solidFill>
            </a:endParaRPr>
          </a:p>
        </p:txBody>
      </p:sp>
      <p:sp>
        <p:nvSpPr>
          <p:cNvPr id="2071" name="Rectangle 63">
            <a:extLst>
              <a:ext uri="{FF2B5EF4-FFF2-40B4-BE49-F238E27FC236}">
                <a16:creationId xmlns:a16="http://schemas.microsoft.com/office/drawing/2014/main" id="{59C300E5-4E6C-41CE-ADD8-3A79A2543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6609675"/>
            <a:ext cx="9372600" cy="8223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93E61899-C937-4663-8BC2-D31DE90BC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6517600"/>
            <a:ext cx="9372600" cy="8223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144375" tIns="72187" rIns="144375" bIns="72187">
            <a:spAutoFit/>
          </a:bodyPr>
          <a:lstStyle/>
          <a:p>
            <a:pPr algn="l" defTabSz="1443038" eaLnBrk="0" hangingPunct="0">
              <a:spcBef>
                <a:spcPct val="50000"/>
              </a:spcBef>
              <a:defRPr/>
            </a:pPr>
            <a:r>
              <a:rPr 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38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73" name="Rectangle 65">
            <a:extLst>
              <a:ext uri="{FF2B5EF4-FFF2-40B4-BE49-F238E27FC236}">
                <a16:creationId xmlns:a16="http://schemas.microsoft.com/office/drawing/2014/main" id="{32F76A67-EE30-4067-BA18-DDE2E0CB2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117800"/>
            <a:ext cx="9601200" cy="66294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04723" tIns="202364" rIns="404723" bIns="202364"/>
          <a:lstStyle>
            <a:lvl1pPr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044950" eaLnBrk="0" hangingPunct="0"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044950" eaLnBrk="0" fontAlgn="base" hangingPunct="0">
              <a:spcBef>
                <a:spcPct val="0"/>
              </a:spcBef>
              <a:spcAft>
                <a:spcPct val="0"/>
              </a:spcAft>
              <a:tabLst>
                <a:tab pos="2978150" algn="l"/>
                <a:tab pos="5954713" algn="l"/>
              </a:tabLst>
              <a:defRPr sz="9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10300">
              <a:solidFill>
                <a:srgbClr val="69028E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B552B23-61DF-4771-AB43-234D9A66C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29" y="1900309"/>
            <a:ext cx="8004541" cy="29367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503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22EADEB2C06543ADE4806607EE47BC" ma:contentTypeVersion="10" ma:contentTypeDescription="Create a new document." ma:contentTypeScope="" ma:versionID="ba67b1d22aac2ae30710da3cf4a66769">
  <xsd:schema xmlns:xsd="http://www.w3.org/2001/XMLSchema" xmlns:xs="http://www.w3.org/2001/XMLSchema" xmlns:p="http://schemas.microsoft.com/office/2006/metadata/properties" xmlns:ns2="d0f80104-3a4e-4efd-a1dd-82a3aeafe0dc" xmlns:ns3="d320afb9-b826-48c9-b1ea-b23871e5d47d" targetNamespace="http://schemas.microsoft.com/office/2006/metadata/properties" ma:root="true" ma:fieldsID="ac450358a4db96bc887fd6a1d80aa875" ns2:_="" ns3:_="">
    <xsd:import namespace="d0f80104-3a4e-4efd-a1dd-82a3aeafe0dc"/>
    <xsd:import namespace="d320afb9-b826-48c9-b1ea-b23871e5d4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f80104-3a4e-4efd-a1dd-82a3aeafe0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0cd38b-47d1-479b-a863-216ca283e7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afb9-b826-48c9-b1ea-b23871e5d47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999ecd3-243d-4a2d-8b94-bd55921a911f}" ma:internalName="TaxCatchAll" ma:showField="CatchAllData" ma:web="d320afb9-b826-48c9-b1ea-b23871e5d4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f80104-3a4e-4efd-a1dd-82a3aeafe0dc">
      <Terms xmlns="http://schemas.microsoft.com/office/infopath/2007/PartnerControls"/>
    </lcf76f155ced4ddcb4097134ff3c332f>
    <TaxCatchAll xmlns="d320afb9-b826-48c9-b1ea-b23871e5d47d" xsi:nil="true"/>
  </documentManagement>
</p:properties>
</file>

<file path=customXml/itemProps1.xml><?xml version="1.0" encoding="utf-8"?>
<ds:datastoreItem xmlns:ds="http://schemas.openxmlformats.org/officeDocument/2006/customXml" ds:itemID="{7AEFD6D6-403D-4876-9998-96CAFE77300E}"/>
</file>

<file path=customXml/itemProps2.xml><?xml version="1.0" encoding="utf-8"?>
<ds:datastoreItem xmlns:ds="http://schemas.openxmlformats.org/officeDocument/2006/customXml" ds:itemID="{3B81AD5F-5956-4BAA-9E3C-84C0FA47B47C}"/>
</file>

<file path=customXml/itemProps3.xml><?xml version="1.0" encoding="utf-8"?>
<ds:datastoreItem xmlns:ds="http://schemas.openxmlformats.org/officeDocument/2006/customXml" ds:itemID="{E34638A3-37F4-445D-A4B5-839DC5E69E41}"/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Whaley, Matt</cp:lastModifiedBy>
  <cp:revision>31</cp:revision>
  <dcterms:created xsi:type="dcterms:W3CDTF">2005-01-10T15:51:10Z</dcterms:created>
  <dcterms:modified xsi:type="dcterms:W3CDTF">2026-03-09T13:39:49Z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0x010100DB22EADEB2C06543ADE4806607EE47BC</vt:lpwstr>
  </property>
</Properties>
</file>