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918400" cy="192024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82E"/>
    <a:srgbClr val="502D7F"/>
    <a:srgbClr val="333333"/>
    <a:srgbClr val="FFCC18"/>
    <a:srgbClr val="6902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139" autoAdjust="0"/>
  </p:normalViewPr>
  <p:slideViewPr>
    <p:cSldViewPr>
      <p:cViewPr varScale="1">
        <p:scale>
          <a:sx n="40" d="100"/>
          <a:sy n="40" d="100"/>
        </p:scale>
        <p:origin x="1290" y="84"/>
      </p:cViewPr>
      <p:guideLst>
        <p:guide orient="horz" pos="6048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35BCE03-B96E-4DEE-81F8-433175A6461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B074C8-1755-4094-91A3-45AA06B721D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F2400E88-2AA2-488A-9878-B291BC03C89D}" type="datetimeFigureOut">
              <a:rPr lang="en-US"/>
              <a:pPr>
                <a:defRPr/>
              </a:pPr>
              <a:t>3/9/2026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20FBDE6-1148-493C-9A03-F4612BC2E9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90538" y="685800"/>
            <a:ext cx="58769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6B7EA15-A8E7-43CF-8151-FDA724397A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3999EF-3D3C-41BE-9589-03917A2E7F0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A415E-F9F1-4AAC-A9E8-F3E3B9720C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5DEF9-EC76-42BC-939B-A2E825D4D7A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73DD897-BEC5-436A-AC40-12ACB443B12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830199D6-D593-4EB9-95F8-D47C68731C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DC2A0F6-785F-4769-B863-08F9AD4945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62B3D0D-2987-4993-AF62-4486E18ACD6D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965825"/>
            <a:ext cx="27981275" cy="4114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0880725"/>
            <a:ext cx="2304415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C50903-F57F-49C5-9941-F8C08FC73E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B7EDE04-F93C-4A54-A126-83E7B9FCA1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FDA0D35-4323-4412-A0D6-36E3C7E9FA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028939-1A0E-46D6-98D9-0C1636D274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8847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0C1DD5B-D64F-4E59-9852-32A983739C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68477BE-CD80-4879-BD40-726FE97970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B776A9-6076-44BC-983A-A95FC22583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D5B2DE-7B29-442D-8BD9-CF7279C224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6848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6475" y="768350"/>
            <a:ext cx="7405688" cy="163845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6238" y="768350"/>
            <a:ext cx="22067837" cy="16384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2FA62D-A876-4F5A-A001-4DC833BBEF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1B233A4-CDE8-46D9-A4AE-163700F557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55F426-37ED-401A-AE20-AFD86540FD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C4AB2E-A558-4A50-90FA-291188A464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9089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E7799CB-DF12-4EAC-B11F-E1D9047FF8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27E14A-F71A-47D1-B40B-6A751481FF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093BFF-EEBE-46DB-AA24-DBA13D37A4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73F5D2-BA6A-47F1-9E33-B9A57FB698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3510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2339638"/>
            <a:ext cx="27981275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8139113"/>
            <a:ext cx="27981275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A1D1F5-0093-4745-B4EC-FF33B4C02E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1F1FB4D-DA27-4B83-8F4F-B3369BE103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FAE36FE-7139-40B1-BD90-2009EC2D58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C9BC8C-0041-480A-8FF2-F8DA1D44B4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053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6238" y="4479925"/>
            <a:ext cx="14736762" cy="12673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35400" y="4479925"/>
            <a:ext cx="14736763" cy="12673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177F9F-832C-4501-A0EA-314134CA34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9EDC0C-068C-44F0-8AEA-3D771E123F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49A155-4AC1-403D-B8D9-A717E8B9C0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DB26A9-1349-4CA5-8AE0-731B4A49A8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713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298950"/>
            <a:ext cx="14544675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089650"/>
            <a:ext cx="14544675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298950"/>
            <a:ext cx="145494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089650"/>
            <a:ext cx="145494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2CA02AD-FCF4-43A6-AE1F-FE119AC6C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9B25731-47CA-4469-9CED-DAE08F4721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671E3E4-F232-416D-8F04-913B3E517F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8AEFA7-0949-43A5-9340-B350CA9999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8589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582D4B5-4FF4-4FE3-9043-B183495798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E8E992-1ABB-45BF-A7CE-7F7FCD1F1E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6F8C53F-7BC8-4A73-A8F2-419CDB810F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7761B2-15EF-4178-A90F-7B685D3CEB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3901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F079D6C-ED71-4A45-9725-B0EB10272A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48225A2-C221-4487-9FEB-C0D8965F21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149D41C-0316-4AAA-B6C6-A6127FC3C6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B55103-7F6B-467F-8A93-D97A307313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807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5175"/>
            <a:ext cx="10829925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765175"/>
            <a:ext cx="18402300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017963"/>
            <a:ext cx="10829925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752EAF-2098-462F-B56B-35D51FFC1F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328785-5E00-4EB5-ACE8-3B157B8F74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71278F-6617-4CDA-98A4-7C4B95608C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5657FE-9E45-4779-8724-EFD5B7C819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16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3441363"/>
            <a:ext cx="19751675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716088"/>
            <a:ext cx="19751675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5028863"/>
            <a:ext cx="19751675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5A7B4B-0055-4F51-8F84-BF7272D6B1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F957B1-A712-40EA-B41D-3F75D8A1D9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324337-C9A9-4F3D-B5CA-2C5EF3DC06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FF07FB-A61E-443D-8D97-DF8F4F8859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1318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8F8EBCC-B74A-4941-BD32-9F3AD7BE87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46238" y="768350"/>
            <a:ext cx="2962592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18732" tIns="159366" rIns="318732" bIns="15936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12A354F-D577-4414-8565-526925DD62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46238" y="4479925"/>
            <a:ext cx="29625925" cy="1267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D011DB7-9324-4595-BCCA-F2DAE797B49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46238" y="17486313"/>
            <a:ext cx="768032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>
            <a:lvl1pPr algn="l">
              <a:defRPr sz="49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511AFF5-5968-405D-BEE5-C51A59CA996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7438" y="17486313"/>
            <a:ext cx="1042352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>
            <a:lvl1pPr>
              <a:defRPr sz="49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F7964C5-972A-4697-B3C5-2BCB6F83E31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1838" y="17486313"/>
            <a:ext cx="768032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>
            <a:lvl1pPr algn="r">
              <a:defRPr sz="4900"/>
            </a:lvl1pPr>
          </a:lstStyle>
          <a:p>
            <a:fld id="{5957B570-BECF-467D-9610-D8850642FC6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2pPr>
      <a:lvl3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3pPr>
      <a:lvl4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4pPr>
      <a:lvl5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5pPr>
      <a:lvl6pPr marL="4572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6pPr>
      <a:lvl7pPr marL="9144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7pPr>
      <a:lvl8pPr marL="13716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8pPr>
      <a:lvl9pPr marL="18288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9pPr>
    </p:titleStyle>
    <p:bodyStyle>
      <a:lvl1pPr marL="1195388" indent="-1195388" algn="l" defTabSz="3187700" rtl="0" eaLnBrk="0" fontAlgn="base" hangingPunct="0">
        <a:spcBef>
          <a:spcPct val="20000"/>
        </a:spcBef>
        <a:spcAft>
          <a:spcPct val="0"/>
        </a:spcAft>
        <a:buChar char="•"/>
        <a:defRPr sz="11200">
          <a:solidFill>
            <a:schemeClr val="tx1"/>
          </a:solidFill>
          <a:latin typeface="+mn-lt"/>
          <a:ea typeface="+mn-ea"/>
          <a:cs typeface="+mn-cs"/>
        </a:defRPr>
      </a:lvl1pPr>
      <a:lvl2pPr marL="2589213" indent="-995363" algn="l" defTabSz="3187700" rtl="0" eaLnBrk="0" fontAlgn="base" hangingPunct="0">
        <a:spcBef>
          <a:spcPct val="20000"/>
        </a:spcBef>
        <a:spcAft>
          <a:spcPct val="0"/>
        </a:spcAft>
        <a:buChar char="–"/>
        <a:defRPr sz="9800">
          <a:solidFill>
            <a:schemeClr val="tx1"/>
          </a:solidFill>
          <a:latin typeface="+mn-lt"/>
        </a:defRPr>
      </a:lvl2pPr>
      <a:lvl3pPr marL="3984625" indent="-796925" algn="l" defTabSz="3187700" rtl="0" eaLnBrk="0" fontAlgn="base" hangingPunct="0">
        <a:spcBef>
          <a:spcPct val="20000"/>
        </a:spcBef>
        <a:spcAft>
          <a:spcPct val="0"/>
        </a:spcAft>
        <a:buChar char="•"/>
        <a:defRPr sz="8400">
          <a:solidFill>
            <a:schemeClr val="tx1"/>
          </a:solidFill>
          <a:latin typeface="+mn-lt"/>
        </a:defRPr>
      </a:lvl3pPr>
      <a:lvl4pPr marL="5578475" indent="-796925" algn="l" defTabSz="3187700" rtl="0" eaLnBrk="0" fontAlgn="base" hangingPunct="0">
        <a:spcBef>
          <a:spcPct val="20000"/>
        </a:spcBef>
        <a:spcAft>
          <a:spcPct val="0"/>
        </a:spcAft>
        <a:buChar char="–"/>
        <a:defRPr sz="7000">
          <a:solidFill>
            <a:schemeClr val="tx1"/>
          </a:solidFill>
          <a:latin typeface="+mn-lt"/>
        </a:defRPr>
      </a:lvl4pPr>
      <a:lvl5pPr marL="7170738" indent="-795338" algn="l" defTabSz="3187700" rtl="0" eaLnBrk="0" fontAlgn="base" hangingPunct="0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5pPr>
      <a:lvl6pPr marL="76279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6pPr>
      <a:lvl7pPr marL="80851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7pPr>
      <a:lvl8pPr marL="85423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8pPr>
      <a:lvl9pPr marL="89995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5">
            <a:extLst>
              <a:ext uri="{FF2B5EF4-FFF2-40B4-BE49-F238E27FC236}">
                <a16:creationId xmlns:a16="http://schemas.microsoft.com/office/drawing/2014/main" id="{1E48E881-A055-431F-981E-DE8EBEF19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0" y="3154363"/>
            <a:ext cx="9791700" cy="442912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" name="Rectangle 36">
            <a:extLst>
              <a:ext uri="{FF2B5EF4-FFF2-40B4-BE49-F238E27FC236}">
                <a16:creationId xmlns:a16="http://schemas.microsoft.com/office/drawing/2014/main" id="{E6EC8A83-9D7A-49F7-B6A0-721A7DC01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20513" y="3219450"/>
            <a:ext cx="7364412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" name="Rectangle 37">
            <a:extLst>
              <a:ext uri="{FF2B5EF4-FFF2-40B4-BE49-F238E27FC236}">
                <a16:creationId xmlns:a16="http://schemas.microsoft.com/office/drawing/2014/main" id="{278403FF-0CF4-4CE0-A128-D46E4955B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20513" y="7397750"/>
            <a:ext cx="7364412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3" name="Rectangle 38">
            <a:extLst>
              <a:ext uri="{FF2B5EF4-FFF2-40B4-BE49-F238E27FC236}">
                <a16:creationId xmlns:a16="http://schemas.microsoft.com/office/drawing/2014/main" id="{E897CE33-B042-457D-ADF3-FAF8EFC66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20513" y="11099800"/>
            <a:ext cx="7364412" cy="481013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4" name="Rectangle 39">
            <a:extLst>
              <a:ext uri="{FF2B5EF4-FFF2-40B4-BE49-F238E27FC236}">
                <a16:creationId xmlns:a16="http://schemas.microsoft.com/office/drawing/2014/main" id="{EC2CF8E5-04B4-4AED-AE92-B43B3025F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467475"/>
            <a:ext cx="5562600" cy="481013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5" name="Rectangle 41">
            <a:extLst>
              <a:ext uri="{FF2B5EF4-FFF2-40B4-BE49-F238E27FC236}">
                <a16:creationId xmlns:a16="http://schemas.microsoft.com/office/drawing/2014/main" id="{57A6800E-C112-48CC-8C46-72AD3A1325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136900"/>
            <a:ext cx="5562600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6" name="Rectangle 42">
            <a:extLst>
              <a:ext uri="{FF2B5EF4-FFF2-40B4-BE49-F238E27FC236}">
                <a16:creationId xmlns:a16="http://schemas.microsoft.com/office/drawing/2014/main" id="{0C5FA5C5-C519-4620-B854-0B8A6AB85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075" y="7042150"/>
            <a:ext cx="5676900" cy="5302250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91" name="Text Box 43">
            <a:extLst>
              <a:ext uri="{FF2B5EF4-FFF2-40B4-BE49-F238E27FC236}">
                <a16:creationId xmlns:a16="http://schemas.microsoft.com/office/drawing/2014/main" id="{E9DE5BAE-D76B-42B9-80C6-ED4659079C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125" y="6378575"/>
            <a:ext cx="5562600" cy="519113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INTRODUCTION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92" name="Text Box 44">
            <a:extLst>
              <a:ext uri="{FF2B5EF4-FFF2-40B4-BE49-F238E27FC236}">
                <a16:creationId xmlns:a16="http://schemas.microsoft.com/office/drawing/2014/main" id="{E6241F53-87FC-4E92-B793-2AB143506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125" y="3049588"/>
            <a:ext cx="5562600" cy="519112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ABSTRACT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93" name="Text Box 45">
            <a:extLst>
              <a:ext uri="{FF2B5EF4-FFF2-40B4-BE49-F238E27FC236}">
                <a16:creationId xmlns:a16="http://schemas.microsoft.com/office/drawing/2014/main" id="{ABF50563-4717-4FEB-9E4F-15CBEE2AA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049588"/>
            <a:ext cx="9815513" cy="519112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RESULTS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94" name="Text Box 46">
            <a:extLst>
              <a:ext uri="{FF2B5EF4-FFF2-40B4-BE49-F238E27FC236}">
                <a16:creationId xmlns:a16="http://schemas.microsoft.com/office/drawing/2014/main" id="{A9DE89D1-9A7A-430D-B6AC-4BF0E53A8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34788" y="3124200"/>
            <a:ext cx="7364412" cy="519113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DISCUSSION		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061" name="Rectangle 47">
            <a:extLst>
              <a:ext uri="{FF2B5EF4-FFF2-40B4-BE49-F238E27FC236}">
                <a16:creationId xmlns:a16="http://schemas.microsoft.com/office/drawing/2014/main" id="{4C135724-E8F7-4987-9761-BB0DF05CB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2225" y="11887200"/>
            <a:ext cx="3702050" cy="2741613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2" name="Rectangle 48">
            <a:extLst>
              <a:ext uri="{FF2B5EF4-FFF2-40B4-BE49-F238E27FC236}">
                <a16:creationId xmlns:a16="http://schemas.microsoft.com/office/drawing/2014/main" id="{B258B09C-1A37-4E81-A161-81ECAF00AF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8075" y="11903075"/>
            <a:ext cx="3702050" cy="2741613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3" name="Rectangle 49">
            <a:extLst>
              <a:ext uri="{FF2B5EF4-FFF2-40B4-BE49-F238E27FC236}">
                <a16:creationId xmlns:a16="http://schemas.microsoft.com/office/drawing/2014/main" id="{C084B926-1692-45A4-942E-50A2E59A5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8075" y="3719513"/>
            <a:ext cx="9893300" cy="7786687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64" name="Rectangle 50">
            <a:extLst>
              <a:ext uri="{FF2B5EF4-FFF2-40B4-BE49-F238E27FC236}">
                <a16:creationId xmlns:a16="http://schemas.microsoft.com/office/drawing/2014/main" id="{9A418147-2BE3-4179-8ED6-9999A06C2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44313" y="3868738"/>
            <a:ext cx="7431087" cy="2811462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99" name="Text Box 51">
            <a:extLst>
              <a:ext uri="{FF2B5EF4-FFF2-40B4-BE49-F238E27FC236}">
                <a16:creationId xmlns:a16="http://schemas.microsoft.com/office/drawing/2014/main" id="{85AC2109-31B5-40BC-9822-7016D294F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55425" y="7307263"/>
            <a:ext cx="7364413" cy="519112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REFERENCES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066" name="Rectangle 52">
            <a:extLst>
              <a:ext uri="{FF2B5EF4-FFF2-40B4-BE49-F238E27FC236}">
                <a16:creationId xmlns:a16="http://schemas.microsoft.com/office/drawing/2014/main" id="{5AA5291B-DCDA-42C3-AF10-586821201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45900" y="8015288"/>
            <a:ext cx="7431088" cy="2400300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000000"/>
              </a:solidFill>
            </a:endParaRPr>
          </a:p>
        </p:txBody>
      </p:sp>
      <p:sp>
        <p:nvSpPr>
          <p:cNvPr id="2101" name="Text Box 53">
            <a:extLst>
              <a:ext uri="{FF2B5EF4-FFF2-40B4-BE49-F238E27FC236}">
                <a16:creationId xmlns:a16="http://schemas.microsoft.com/office/drawing/2014/main" id="{1C40E57A-3609-40AF-BC8E-E24FF6421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55425" y="11010900"/>
            <a:ext cx="7364413" cy="519113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ACKNOWLEDGEMENTS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068" name="Rectangle 54">
            <a:extLst>
              <a:ext uri="{FF2B5EF4-FFF2-40B4-BE49-F238E27FC236}">
                <a16:creationId xmlns:a16="http://schemas.microsoft.com/office/drawing/2014/main" id="{0333195D-D7F7-47ED-AEE8-8D404BCD3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45900" y="11734800"/>
            <a:ext cx="7431088" cy="2332038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69" name="Text Box 55">
            <a:extLst>
              <a:ext uri="{FF2B5EF4-FFF2-40B4-BE49-F238E27FC236}">
                <a16:creationId xmlns:a16="http://schemas.microsoft.com/office/drawing/2014/main" id="{A2825043-E1B9-4B9C-A9B8-6995D1E87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7275" y="14706600"/>
            <a:ext cx="37195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60000"/>
              </a:spcBef>
            </a:pPr>
            <a:r>
              <a:rPr lang="en-US" altLang="en-US" sz="1000" b="1">
                <a:solidFill>
                  <a:srgbClr val="69028E"/>
                </a:solidFill>
                <a:latin typeface="Times New Roman" panose="02020603050405020304" pitchFamily="18" charset="0"/>
              </a:rPr>
              <a:t>Figure 1. 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070" name="Text Box 56">
            <a:extLst>
              <a:ext uri="{FF2B5EF4-FFF2-40B4-BE49-F238E27FC236}">
                <a16:creationId xmlns:a16="http://schemas.microsoft.com/office/drawing/2014/main" id="{2E8923DD-9590-4A08-9817-A677287C2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52225" y="14706600"/>
            <a:ext cx="37036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000" b="1">
                <a:solidFill>
                  <a:srgbClr val="69028E"/>
                </a:solidFill>
                <a:latin typeface="Times New Roman" panose="02020603050405020304" pitchFamily="18" charset="0"/>
              </a:rPr>
              <a:t>Figure 2. 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071" name="Rectangle 57">
            <a:extLst>
              <a:ext uri="{FF2B5EF4-FFF2-40B4-BE49-F238E27FC236}">
                <a16:creationId xmlns:a16="http://schemas.microsoft.com/office/drawing/2014/main" id="{CED3F314-54BC-4928-B52C-772B89FAC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075" y="549275"/>
            <a:ext cx="31289625" cy="2270125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72" name="Text Box 58">
            <a:extLst>
              <a:ext uri="{FF2B5EF4-FFF2-40B4-BE49-F238E27FC236}">
                <a16:creationId xmlns:a16="http://schemas.microsoft.com/office/drawing/2014/main" id="{4D5886B0-7758-41D3-8345-9ED20A45B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752475"/>
            <a:ext cx="21974175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0000"/>
              </a:spcBef>
            </a:pPr>
            <a:r>
              <a:rPr lang="en-US" altLang="en-US" sz="5400" b="1">
                <a:solidFill>
                  <a:srgbClr val="FFC82E"/>
                </a:solidFill>
              </a:rPr>
              <a:t>Title</a:t>
            </a:r>
          </a:p>
          <a:p>
            <a:pPr>
              <a:spcBef>
                <a:spcPct val="30000"/>
              </a:spcBef>
            </a:pPr>
            <a:r>
              <a:rPr lang="en-US" altLang="en-US" sz="3600" b="1">
                <a:solidFill>
                  <a:schemeClr val="bg1"/>
                </a:solidFill>
              </a:rPr>
              <a:t>Name</a:t>
            </a:r>
          </a:p>
        </p:txBody>
      </p:sp>
      <p:sp>
        <p:nvSpPr>
          <p:cNvPr id="2073" name="Rectangle 59">
            <a:extLst>
              <a:ext uri="{FF2B5EF4-FFF2-40B4-BE49-F238E27FC236}">
                <a16:creationId xmlns:a16="http://schemas.microsoft.com/office/drawing/2014/main" id="{E40EEE2E-C3AA-449E-A035-B66E01777F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55975" y="914400"/>
            <a:ext cx="279082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1400" dirty="0">
                <a:solidFill>
                  <a:schemeClr val="bg1"/>
                </a:solidFill>
              </a:rPr>
              <a:t>Your Name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1400" dirty="0">
                <a:solidFill>
                  <a:schemeClr val="bg1"/>
                </a:solidFill>
              </a:rPr>
              <a:t>Your Department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1400">
                <a:solidFill>
                  <a:schemeClr val="bg1"/>
                </a:solidFill>
              </a:rPr>
              <a:t>Greenville</a:t>
            </a:r>
            <a:r>
              <a:rPr lang="en-US" altLang="en-US" sz="1400" dirty="0">
                <a:solidFill>
                  <a:schemeClr val="bg1"/>
                </a:solidFill>
              </a:rPr>
              <a:t>, North Carolina 27858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1400" dirty="0">
                <a:solidFill>
                  <a:schemeClr val="bg1"/>
                </a:solidFill>
              </a:rPr>
              <a:t>Your email address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endParaRPr lang="en-US" altLang="en-US" sz="2800" b="1" dirty="0">
              <a:solidFill>
                <a:schemeClr val="bg1"/>
              </a:solidFill>
            </a:endParaRPr>
          </a:p>
          <a:p>
            <a:pPr algn="r">
              <a:spcBef>
                <a:spcPct val="50000"/>
              </a:spcBef>
            </a:pP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074" name="Rectangle 62">
            <a:extLst>
              <a:ext uri="{FF2B5EF4-FFF2-40B4-BE49-F238E27FC236}">
                <a16:creationId xmlns:a16="http://schemas.microsoft.com/office/drawing/2014/main" id="{66A79D80-7D2D-436D-908A-A1B503BEBC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3703638"/>
            <a:ext cx="5657850" cy="2262187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000000"/>
              </a:solidFill>
            </a:endParaRPr>
          </a:p>
        </p:txBody>
      </p:sp>
      <p:sp>
        <p:nvSpPr>
          <p:cNvPr id="2075" name="Rectangle 63">
            <a:extLst>
              <a:ext uri="{FF2B5EF4-FFF2-40B4-BE49-F238E27FC236}">
                <a16:creationId xmlns:a16="http://schemas.microsoft.com/office/drawing/2014/main" id="{017259E2-0514-418E-8A77-16BAB18CB7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988" y="12934950"/>
            <a:ext cx="5578475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12" name="Text Box 64">
            <a:extLst>
              <a:ext uri="{FF2B5EF4-FFF2-40B4-BE49-F238E27FC236}">
                <a16:creationId xmlns:a16="http://schemas.microsoft.com/office/drawing/2014/main" id="{5BF40078-4B74-44FF-84B0-1D787DCCD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12847638"/>
            <a:ext cx="5578475" cy="519112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MATERIALS &amp; METHODS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77" name="Rectangle 65">
            <a:extLst>
              <a:ext uri="{FF2B5EF4-FFF2-40B4-BE49-F238E27FC236}">
                <a16:creationId xmlns:a16="http://schemas.microsoft.com/office/drawing/2014/main" id="{64250963-2C9E-48B2-9341-E950ADA91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563" y="13501688"/>
            <a:ext cx="5657850" cy="2081212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61B9425C-907B-443C-B9A4-312E311065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914400"/>
            <a:ext cx="4487069" cy="16462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18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31877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18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31877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22EADEB2C06543ADE4806607EE47BC" ma:contentTypeVersion="10" ma:contentTypeDescription="Create a new document." ma:contentTypeScope="" ma:versionID="ba67b1d22aac2ae30710da3cf4a66769">
  <xsd:schema xmlns:xsd="http://www.w3.org/2001/XMLSchema" xmlns:xs="http://www.w3.org/2001/XMLSchema" xmlns:p="http://schemas.microsoft.com/office/2006/metadata/properties" xmlns:ns2="d0f80104-3a4e-4efd-a1dd-82a3aeafe0dc" xmlns:ns3="d320afb9-b826-48c9-b1ea-b23871e5d47d" targetNamespace="http://schemas.microsoft.com/office/2006/metadata/properties" ma:root="true" ma:fieldsID="ac450358a4db96bc887fd6a1d80aa875" ns2:_="" ns3:_="">
    <xsd:import namespace="d0f80104-3a4e-4efd-a1dd-82a3aeafe0dc"/>
    <xsd:import namespace="d320afb9-b826-48c9-b1ea-b23871e5d4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f80104-3a4e-4efd-a1dd-82a3aeafe0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a0cd38b-47d1-479b-a863-216ca283e7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20afb9-b826-48c9-b1ea-b23871e5d47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999ecd3-243d-4a2d-8b94-bd55921a911f}" ma:internalName="TaxCatchAll" ma:showField="CatchAllData" ma:web="d320afb9-b826-48c9-b1ea-b23871e5d4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0f80104-3a4e-4efd-a1dd-82a3aeafe0dc">
      <Terms xmlns="http://schemas.microsoft.com/office/infopath/2007/PartnerControls"/>
    </lcf76f155ced4ddcb4097134ff3c332f>
    <TaxCatchAll xmlns="d320afb9-b826-48c9-b1ea-b23871e5d47d" xsi:nil="true"/>
  </documentManagement>
</p:properties>
</file>

<file path=customXml/itemProps1.xml><?xml version="1.0" encoding="utf-8"?>
<ds:datastoreItem xmlns:ds="http://schemas.openxmlformats.org/officeDocument/2006/customXml" ds:itemID="{CC4A4119-A1C6-4B91-8779-AE9592E1C903}"/>
</file>

<file path=customXml/itemProps2.xml><?xml version="1.0" encoding="utf-8"?>
<ds:datastoreItem xmlns:ds="http://schemas.openxmlformats.org/officeDocument/2006/customXml" ds:itemID="{F38E428F-0498-40A0-A6E7-DDAF3DF90393}"/>
</file>

<file path=customXml/itemProps3.xml><?xml version="1.0" encoding="utf-8"?>
<ds:datastoreItem xmlns:ds="http://schemas.openxmlformats.org/officeDocument/2006/customXml" ds:itemID="{5EB23C2A-607E-47D3-AB18-35454DBCE8FF}"/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32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>East Carolina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EltonC</dc:creator>
  <cp:lastModifiedBy>Whaley, Matt</cp:lastModifiedBy>
  <cp:revision>15</cp:revision>
  <dcterms:created xsi:type="dcterms:W3CDTF">2005-01-10T15:51:10Z</dcterms:created>
  <dcterms:modified xsi:type="dcterms:W3CDTF">2026-03-09T13:40:25Z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0x010100DB22EADEB2C06543ADE4806607EE47BC</vt:lpwstr>
  </property>
</Properties>
</file>