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6576000" cy="192024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48">
          <p15:clr>
            <a:srgbClr val="A4A3A4"/>
          </p15:clr>
        </p15:guide>
        <p15:guide id="2" pos="115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82E"/>
    <a:srgbClr val="502D7F"/>
    <a:srgbClr val="333333"/>
    <a:srgbClr val="FFCC18"/>
    <a:srgbClr val="6902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139" autoAdjust="0"/>
  </p:normalViewPr>
  <p:slideViewPr>
    <p:cSldViewPr>
      <p:cViewPr varScale="1">
        <p:scale>
          <a:sx n="40" d="100"/>
          <a:sy n="40" d="100"/>
        </p:scale>
        <p:origin x="936" y="90"/>
      </p:cViewPr>
      <p:guideLst>
        <p:guide orient="horz" pos="6048"/>
        <p:guide pos="115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0" y="5965825"/>
            <a:ext cx="31089600" cy="4114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0880725"/>
            <a:ext cx="2560320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40B0051-415A-486C-9ACA-93F9EDE9E5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111E5A-F8D2-438A-BBDD-D86804465E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CFF07DB-927D-44F4-A7DD-6B4026D78D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663D1D-8888-44CE-8ED6-5696DCC2C6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1230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AEB88B-C099-4EE8-84F5-B6AB4169C2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5FF161D-3972-4781-B870-A214DA77C2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7F4832F-7211-42A1-A7E0-B7BDD1D450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CF704E-7B99-4B91-85B7-61A5B30FF6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510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517600" y="768350"/>
            <a:ext cx="8229600" cy="163845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8800" y="768350"/>
            <a:ext cx="24536400" cy="163845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A33824F-F71A-4AF6-88CD-5F0EBC032A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2DA177A-15C2-4B37-804D-2D28D34441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4496414-57FC-4F8F-A16E-4B23AA45FF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129590-85B8-4AEC-934F-12421E844E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9179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089868F-2CB7-443B-BEF4-AAAF3F7856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EC0ED7F-EC94-42C8-A72C-DDE408D125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F410A06-C268-4C55-855D-71C0524AA9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C99CB4-3EE1-4F7A-AF32-BA238D7042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9388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50" y="12339640"/>
            <a:ext cx="31089600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9250" y="8139115"/>
            <a:ext cx="31089600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2C8C9BD-7AA9-4AE2-9EAD-8E2DD9D11B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E7AD074-FF2E-4F6B-A17A-F879AC9439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24E9345-5750-4904-A850-9E3EF6113B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159A87-C863-4EB1-92C8-CB5E31CFA3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9510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0" y="4479927"/>
            <a:ext cx="16383000" cy="12673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364200" y="4479927"/>
            <a:ext cx="16383000" cy="12673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061AE5-6A4E-4453-BA55-7A89CCB655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FE3F41-F41B-43DE-87F6-6630386B70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5A561D-B1FD-4876-AC78-34F8D891BD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C4D574-67CC-43B6-AD65-CDB5A21656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1353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4298950"/>
            <a:ext cx="16160750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800" y="6089650"/>
            <a:ext cx="16160750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80100" y="4298950"/>
            <a:ext cx="16167100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80100" y="6089650"/>
            <a:ext cx="16167100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0C58F83-6A77-4DB9-BF20-776B552D94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3A4EFDE-BA63-4052-9F8C-766BA3EC86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5046ABA-5C98-4991-9AEF-DD5F6EFA08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92B4B3-0FA2-4AD4-9D6D-BEA2DA27E2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1927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2827624-34A7-45CB-B1E0-77554CD039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9B41AFD-CB64-4F48-9DAF-FF9DE9F499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8E6C115-4A2A-4DFD-A96F-B91D44C9EE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896583-0CDF-41BA-87A7-BE24963F2B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1087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125313C-0439-4510-B248-692386055B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2D73A15-525D-487C-BBC1-718772A666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DEA82B6-2463-479B-BAEB-AE776553AA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0176CB-486D-46C3-AD9F-65702E20E7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1321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765175"/>
            <a:ext cx="12033250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0200" y="765176"/>
            <a:ext cx="20447000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4017963"/>
            <a:ext cx="12033250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E4FE69-91DA-4554-9003-35F54ABDD2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3B18EB-A4D6-4651-B6FA-64D26F98A6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BAAF187-922A-4D1F-BA05-A00175B3B2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69FA2F-E8B7-41D9-8F11-DD1B7459F5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7597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9150" y="13441363"/>
            <a:ext cx="21945600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69150" y="1716090"/>
            <a:ext cx="21945600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9150" y="15028863"/>
            <a:ext cx="21945600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8E24E7-4469-4283-9E39-D5576F0245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6B0153-43C1-4ABC-A35D-D55D85D0C3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09EC45-6CDE-4918-A4E8-E3FBFA6DC8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194EDA-FD3A-41E8-B74F-C357E2FF2C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8969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53611AA-0067-430C-9ACA-CE15FF9C09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828800" y="768350"/>
            <a:ext cx="329184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18732" tIns="159366" rIns="318732" bIns="15936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4461656-8B30-404E-9010-8779B02705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828800" y="4479925"/>
            <a:ext cx="32918400" cy="1267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18732" tIns="159366" rIns="318732" bIns="1593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24541BB-EA86-42EB-B68C-879D25640D7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828800" y="17486313"/>
            <a:ext cx="85344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8732" tIns="159366" rIns="318732" bIns="159366" numCol="1" anchor="t" anchorCtr="0" compatLnSpc="1">
            <a:prstTxWarp prst="textNoShape">
              <a:avLst/>
            </a:prstTxWarp>
          </a:bodyPr>
          <a:lstStyle>
            <a:lvl1pPr algn="l">
              <a:defRPr sz="49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C052577-B9C5-47F8-B6F7-2E455AA7908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496800" y="17486313"/>
            <a:ext cx="115824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8732" tIns="159366" rIns="318732" bIns="159366" numCol="1" anchor="t" anchorCtr="0" compatLnSpc="1">
            <a:prstTxWarp prst="textNoShape">
              <a:avLst/>
            </a:prstTxWarp>
          </a:bodyPr>
          <a:lstStyle>
            <a:lvl1pPr>
              <a:defRPr sz="49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F26FBF8-53B5-47FC-A016-1AF39697CDB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6212800" y="17486313"/>
            <a:ext cx="85344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8732" tIns="159366" rIns="318732" bIns="159366" numCol="1" anchor="t" anchorCtr="0" compatLnSpc="1">
            <a:prstTxWarp prst="textNoShape">
              <a:avLst/>
            </a:prstTxWarp>
          </a:bodyPr>
          <a:lstStyle>
            <a:lvl1pPr algn="r">
              <a:defRPr sz="4900"/>
            </a:lvl1pPr>
          </a:lstStyle>
          <a:p>
            <a:fld id="{F8BFC60E-9A52-4746-BFF5-3B825FEFABA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87700" rtl="0" eaLnBrk="0" fontAlgn="base" hangingPunct="0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187700" rtl="0" eaLnBrk="0" fontAlgn="base" hangingPunct="0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2pPr>
      <a:lvl3pPr algn="ctr" defTabSz="3187700" rtl="0" eaLnBrk="0" fontAlgn="base" hangingPunct="0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3pPr>
      <a:lvl4pPr algn="ctr" defTabSz="3187700" rtl="0" eaLnBrk="0" fontAlgn="base" hangingPunct="0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4pPr>
      <a:lvl5pPr algn="ctr" defTabSz="3187700" rtl="0" eaLnBrk="0" fontAlgn="base" hangingPunct="0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5pPr>
      <a:lvl6pPr marL="457200" algn="ctr" defTabSz="3187700" rtl="0" fontAlgn="base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6pPr>
      <a:lvl7pPr marL="914400" algn="ctr" defTabSz="3187700" rtl="0" fontAlgn="base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7pPr>
      <a:lvl8pPr marL="1371600" algn="ctr" defTabSz="3187700" rtl="0" fontAlgn="base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8pPr>
      <a:lvl9pPr marL="1828800" algn="ctr" defTabSz="3187700" rtl="0" fontAlgn="base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9pPr>
    </p:titleStyle>
    <p:bodyStyle>
      <a:lvl1pPr marL="1195388" indent="-1195388" algn="l" defTabSz="3187700" rtl="0" eaLnBrk="0" fontAlgn="base" hangingPunct="0">
        <a:spcBef>
          <a:spcPct val="20000"/>
        </a:spcBef>
        <a:spcAft>
          <a:spcPct val="0"/>
        </a:spcAft>
        <a:buChar char="•"/>
        <a:defRPr sz="11200">
          <a:solidFill>
            <a:schemeClr val="tx1"/>
          </a:solidFill>
          <a:latin typeface="+mn-lt"/>
          <a:ea typeface="+mn-ea"/>
          <a:cs typeface="+mn-cs"/>
        </a:defRPr>
      </a:lvl1pPr>
      <a:lvl2pPr marL="2589213" indent="-995363" algn="l" defTabSz="3187700" rtl="0" eaLnBrk="0" fontAlgn="base" hangingPunct="0">
        <a:spcBef>
          <a:spcPct val="20000"/>
        </a:spcBef>
        <a:spcAft>
          <a:spcPct val="0"/>
        </a:spcAft>
        <a:buChar char="–"/>
        <a:defRPr sz="9800">
          <a:solidFill>
            <a:schemeClr val="tx1"/>
          </a:solidFill>
          <a:latin typeface="+mn-lt"/>
        </a:defRPr>
      </a:lvl2pPr>
      <a:lvl3pPr marL="3984625" indent="-796925" algn="l" defTabSz="3187700" rtl="0" eaLnBrk="0" fontAlgn="base" hangingPunct="0">
        <a:spcBef>
          <a:spcPct val="20000"/>
        </a:spcBef>
        <a:spcAft>
          <a:spcPct val="0"/>
        </a:spcAft>
        <a:buChar char="•"/>
        <a:defRPr sz="8400">
          <a:solidFill>
            <a:schemeClr val="tx1"/>
          </a:solidFill>
          <a:latin typeface="+mn-lt"/>
        </a:defRPr>
      </a:lvl3pPr>
      <a:lvl4pPr marL="5578475" indent="-796925" algn="l" defTabSz="3187700" rtl="0" eaLnBrk="0" fontAlgn="base" hangingPunct="0">
        <a:spcBef>
          <a:spcPct val="20000"/>
        </a:spcBef>
        <a:spcAft>
          <a:spcPct val="0"/>
        </a:spcAft>
        <a:buChar char="–"/>
        <a:defRPr sz="7000">
          <a:solidFill>
            <a:schemeClr val="tx1"/>
          </a:solidFill>
          <a:latin typeface="+mn-lt"/>
        </a:defRPr>
      </a:lvl4pPr>
      <a:lvl5pPr marL="7170738" indent="-795338" algn="l" defTabSz="3187700" rtl="0" eaLnBrk="0" fontAlgn="base" hangingPunct="0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</a:defRPr>
      </a:lvl5pPr>
      <a:lvl6pPr marL="7627938" indent="-795338" algn="l" defTabSz="3187700" rtl="0" fontAlgn="base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</a:defRPr>
      </a:lvl6pPr>
      <a:lvl7pPr marL="8085138" indent="-795338" algn="l" defTabSz="3187700" rtl="0" fontAlgn="base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</a:defRPr>
      </a:lvl7pPr>
      <a:lvl8pPr marL="8542338" indent="-795338" algn="l" defTabSz="3187700" rtl="0" fontAlgn="base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</a:defRPr>
      </a:lvl8pPr>
      <a:lvl9pPr marL="8999538" indent="-795338" algn="l" defTabSz="3187700" rtl="0" fontAlgn="base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5">
            <a:extLst>
              <a:ext uri="{FF2B5EF4-FFF2-40B4-BE49-F238E27FC236}">
                <a16:creationId xmlns:a16="http://schemas.microsoft.com/office/drawing/2014/main" id="{B7842AD2-FFC1-4525-B643-DED3D34A8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3154363"/>
            <a:ext cx="10820400" cy="442912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1" name="Rectangle 36">
            <a:extLst>
              <a:ext uri="{FF2B5EF4-FFF2-40B4-BE49-F238E27FC236}">
                <a16:creationId xmlns:a16="http://schemas.microsoft.com/office/drawing/2014/main" id="{F825E4C7-CB68-4439-90B9-3D754436CB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65300" y="3219450"/>
            <a:ext cx="7956550" cy="4794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2" name="Rectangle 37">
            <a:extLst>
              <a:ext uri="{FF2B5EF4-FFF2-40B4-BE49-F238E27FC236}">
                <a16:creationId xmlns:a16="http://schemas.microsoft.com/office/drawing/2014/main" id="{50F1F933-A97B-4A76-9B40-24DC5D3F8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24025" y="10545763"/>
            <a:ext cx="8108950" cy="4794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3" name="Rectangle 38">
            <a:extLst>
              <a:ext uri="{FF2B5EF4-FFF2-40B4-BE49-F238E27FC236}">
                <a16:creationId xmlns:a16="http://schemas.microsoft.com/office/drawing/2014/main" id="{A4E772C2-9FF6-4E0E-A53D-D62F74CB73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35138" y="14109700"/>
            <a:ext cx="7993062" cy="481013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4" name="Rectangle 39">
            <a:extLst>
              <a:ext uri="{FF2B5EF4-FFF2-40B4-BE49-F238E27FC236}">
                <a16:creationId xmlns:a16="http://schemas.microsoft.com/office/drawing/2014/main" id="{F3FF3859-E2ED-4B99-8CA6-C8060D2E99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6467475"/>
            <a:ext cx="6172200" cy="481013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5" name="Rectangle 41">
            <a:extLst>
              <a:ext uri="{FF2B5EF4-FFF2-40B4-BE49-F238E27FC236}">
                <a16:creationId xmlns:a16="http://schemas.microsoft.com/office/drawing/2014/main" id="{F956E991-3D08-4B78-B6EB-110AA8E953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136900"/>
            <a:ext cx="6172200" cy="4794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6" name="Rectangle 42">
            <a:extLst>
              <a:ext uri="{FF2B5EF4-FFF2-40B4-BE49-F238E27FC236}">
                <a16:creationId xmlns:a16="http://schemas.microsoft.com/office/drawing/2014/main" id="{1B204610-E4D9-4076-BFE6-33FB308BBE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750" y="7042150"/>
            <a:ext cx="6307138" cy="5302250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69028E"/>
              </a:solidFill>
            </a:endParaRPr>
          </a:p>
        </p:txBody>
      </p:sp>
      <p:sp>
        <p:nvSpPr>
          <p:cNvPr id="2091" name="Text Box 43">
            <a:extLst>
              <a:ext uri="{FF2B5EF4-FFF2-40B4-BE49-F238E27FC236}">
                <a16:creationId xmlns:a16="http://schemas.microsoft.com/office/drawing/2014/main" id="{7D309BB5-2083-432E-B10F-3582ED23C7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88" y="6378575"/>
            <a:ext cx="6172200" cy="519113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INTRODUCTION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Times New Roman" charset="0"/>
            </a:endParaRPr>
          </a:p>
        </p:txBody>
      </p:sp>
      <p:sp>
        <p:nvSpPr>
          <p:cNvPr id="2092" name="Text Box 44">
            <a:extLst>
              <a:ext uri="{FF2B5EF4-FFF2-40B4-BE49-F238E27FC236}">
                <a16:creationId xmlns:a16="http://schemas.microsoft.com/office/drawing/2014/main" id="{43834A56-3858-40A8-9463-1DEA38DF26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88" y="3049588"/>
            <a:ext cx="6172200" cy="519112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ABSTRACT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Times New Roman" charset="0"/>
            </a:endParaRPr>
          </a:p>
        </p:txBody>
      </p:sp>
      <p:sp>
        <p:nvSpPr>
          <p:cNvPr id="2093" name="Text Box 45">
            <a:extLst>
              <a:ext uri="{FF2B5EF4-FFF2-40B4-BE49-F238E27FC236}">
                <a16:creationId xmlns:a16="http://schemas.microsoft.com/office/drawing/2014/main" id="{D10403DF-1D9B-4192-A729-D37DAB7E7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1200" y="3049588"/>
            <a:ext cx="10847388" cy="519112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RESULTS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Times New Roman" charset="0"/>
            </a:endParaRPr>
          </a:p>
        </p:txBody>
      </p:sp>
      <p:sp>
        <p:nvSpPr>
          <p:cNvPr id="2094" name="Text Box 46">
            <a:extLst>
              <a:ext uri="{FF2B5EF4-FFF2-40B4-BE49-F238E27FC236}">
                <a16:creationId xmlns:a16="http://schemas.microsoft.com/office/drawing/2014/main" id="{C4ADD93C-DBC6-4218-B58B-3436AE7D73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70050" y="3124200"/>
            <a:ext cx="7956550" cy="519113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DISCUSSION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2061" name="Rectangle 49">
            <a:extLst>
              <a:ext uri="{FF2B5EF4-FFF2-40B4-BE49-F238E27FC236}">
                <a16:creationId xmlns:a16="http://schemas.microsoft.com/office/drawing/2014/main" id="{4C7450B4-8736-418C-974B-9BDB0A06A6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6750" y="3719513"/>
            <a:ext cx="10991850" cy="7786687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69028E"/>
              </a:solidFill>
            </a:endParaRPr>
          </a:p>
        </p:txBody>
      </p:sp>
      <p:sp>
        <p:nvSpPr>
          <p:cNvPr id="2062" name="Rectangle 50">
            <a:extLst>
              <a:ext uri="{FF2B5EF4-FFF2-40B4-BE49-F238E27FC236}">
                <a16:creationId xmlns:a16="http://schemas.microsoft.com/office/drawing/2014/main" id="{A5185C05-91F9-4B9C-A25C-464DF4C6E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49413" y="3868738"/>
            <a:ext cx="8154987" cy="5961062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69028E"/>
              </a:solidFill>
            </a:endParaRPr>
          </a:p>
        </p:txBody>
      </p:sp>
      <p:sp>
        <p:nvSpPr>
          <p:cNvPr id="2099" name="Text Box 51">
            <a:extLst>
              <a:ext uri="{FF2B5EF4-FFF2-40B4-BE49-F238E27FC236}">
                <a16:creationId xmlns:a16="http://schemas.microsoft.com/office/drawing/2014/main" id="{F2235953-E9B1-4EE2-82C8-0BFF14E013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51000" y="10455275"/>
            <a:ext cx="8108950" cy="519113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REFERENCES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2064" name="Rectangle 52">
            <a:extLst>
              <a:ext uri="{FF2B5EF4-FFF2-40B4-BE49-F238E27FC236}">
                <a16:creationId xmlns:a16="http://schemas.microsoft.com/office/drawing/2014/main" id="{CF4E3D78-8327-41C2-9FF8-0C296775BF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51000" y="11163300"/>
            <a:ext cx="8154988" cy="2400300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000000"/>
              </a:solidFill>
            </a:endParaRPr>
          </a:p>
        </p:txBody>
      </p:sp>
      <p:sp>
        <p:nvSpPr>
          <p:cNvPr id="2101" name="Text Box 53">
            <a:extLst>
              <a:ext uri="{FF2B5EF4-FFF2-40B4-BE49-F238E27FC236}">
                <a16:creationId xmlns:a16="http://schemas.microsoft.com/office/drawing/2014/main" id="{56C61CF5-F8E0-4AA4-8A62-B0ECA7976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62113" y="14020800"/>
            <a:ext cx="7993062" cy="519113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ACKNOWLEDGEMENTS</a:t>
            </a:r>
            <a:endParaRPr lang="en-US" sz="2400">
              <a:latin typeface="Times New Roman" charset="0"/>
            </a:endParaRPr>
          </a:p>
        </p:txBody>
      </p:sp>
      <p:sp>
        <p:nvSpPr>
          <p:cNvPr id="2066" name="Rectangle 54">
            <a:extLst>
              <a:ext uri="{FF2B5EF4-FFF2-40B4-BE49-F238E27FC236}">
                <a16:creationId xmlns:a16="http://schemas.microsoft.com/office/drawing/2014/main" id="{FD47BBB1-69B4-49BD-8D22-06370E6780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51000" y="14744700"/>
            <a:ext cx="8154988" cy="2332038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69028E"/>
              </a:solidFill>
            </a:endParaRPr>
          </a:p>
        </p:txBody>
      </p:sp>
      <p:sp>
        <p:nvSpPr>
          <p:cNvPr id="2067" name="Rectangle 57">
            <a:extLst>
              <a:ext uri="{FF2B5EF4-FFF2-40B4-BE49-F238E27FC236}">
                <a16:creationId xmlns:a16="http://schemas.microsoft.com/office/drawing/2014/main" id="{9E1C5A8B-6A0A-4BB3-A33F-CA4BE236AD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750" y="549275"/>
            <a:ext cx="34766250" cy="2270125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68" name="Text Box 58">
            <a:extLst>
              <a:ext uri="{FF2B5EF4-FFF2-40B4-BE49-F238E27FC236}">
                <a16:creationId xmlns:a16="http://schemas.microsoft.com/office/drawing/2014/main" id="{227CD953-1719-4021-ADE6-02E8D4CE83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752475"/>
            <a:ext cx="24993600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0000"/>
              </a:spcBef>
            </a:pPr>
            <a:r>
              <a:rPr lang="en-US" altLang="en-US" sz="5400" b="1">
                <a:solidFill>
                  <a:srgbClr val="FFC82E"/>
                </a:solidFill>
              </a:rPr>
              <a:t>Title</a:t>
            </a:r>
          </a:p>
          <a:p>
            <a:pPr>
              <a:spcBef>
                <a:spcPct val="30000"/>
              </a:spcBef>
            </a:pPr>
            <a:r>
              <a:rPr lang="en-US" altLang="en-US" sz="3600" b="1">
                <a:solidFill>
                  <a:schemeClr val="bg1"/>
                </a:solidFill>
              </a:rPr>
              <a:t>Name</a:t>
            </a:r>
          </a:p>
        </p:txBody>
      </p:sp>
      <p:sp>
        <p:nvSpPr>
          <p:cNvPr id="2069" name="Rectangle 59">
            <a:extLst>
              <a:ext uri="{FF2B5EF4-FFF2-40B4-BE49-F238E27FC236}">
                <a16:creationId xmlns:a16="http://schemas.microsoft.com/office/drawing/2014/main" id="{A94E4F5E-191B-48A9-B786-F5AF737C07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37200" y="762000"/>
            <a:ext cx="4267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1600">
                <a:solidFill>
                  <a:schemeClr val="bg1"/>
                </a:solidFill>
              </a:rPr>
              <a:t>Your Name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1600">
                <a:solidFill>
                  <a:schemeClr val="bg1"/>
                </a:solidFill>
              </a:rPr>
              <a:t>Your Department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1600">
                <a:solidFill>
                  <a:schemeClr val="bg1"/>
                </a:solidFill>
              </a:rPr>
              <a:t>East Carolina University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1600">
                <a:solidFill>
                  <a:schemeClr val="bg1"/>
                </a:solidFill>
              </a:rPr>
              <a:t>Greenville, North Carolina 27858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1600">
                <a:solidFill>
                  <a:schemeClr val="bg1"/>
                </a:solidFill>
              </a:rPr>
              <a:t>252.###.####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1600">
                <a:solidFill>
                  <a:schemeClr val="bg1"/>
                </a:solidFill>
              </a:rPr>
              <a:t>Your email address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endParaRPr lang="en-US" altLang="en-US" sz="2800" b="1">
              <a:solidFill>
                <a:schemeClr val="bg1"/>
              </a:solidFill>
            </a:endParaRPr>
          </a:p>
          <a:p>
            <a:pPr algn="r">
              <a:spcBef>
                <a:spcPct val="50000"/>
              </a:spcBef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070" name="Rectangle 62">
            <a:extLst>
              <a:ext uri="{FF2B5EF4-FFF2-40B4-BE49-F238E27FC236}">
                <a16:creationId xmlns:a16="http://schemas.microsoft.com/office/drawing/2014/main" id="{0A75B95F-ED8F-40B2-825D-A39ECB646B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050" y="3703638"/>
            <a:ext cx="6286500" cy="2262187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000000"/>
              </a:solidFill>
            </a:endParaRPr>
          </a:p>
        </p:txBody>
      </p:sp>
      <p:sp>
        <p:nvSpPr>
          <p:cNvPr id="2071" name="Rectangle 63">
            <a:extLst>
              <a:ext uri="{FF2B5EF4-FFF2-40B4-BE49-F238E27FC236}">
                <a16:creationId xmlns:a16="http://schemas.microsoft.com/office/drawing/2014/main" id="{63CCAE05-C1A7-41B4-A458-BDFEFB6BC9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013" y="12934950"/>
            <a:ext cx="6197600" cy="4794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12" name="Text Box 64">
            <a:extLst>
              <a:ext uri="{FF2B5EF4-FFF2-40B4-BE49-F238E27FC236}">
                <a16:creationId xmlns:a16="http://schemas.microsoft.com/office/drawing/2014/main" id="{5B8CD10C-E59D-4347-B809-DC7174B0C5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400" y="12847638"/>
            <a:ext cx="6197600" cy="519112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MATERIALS &amp; METHODS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Times New Roman" charset="0"/>
            </a:endParaRPr>
          </a:p>
        </p:txBody>
      </p:sp>
      <p:sp>
        <p:nvSpPr>
          <p:cNvPr id="2073" name="Rectangle 65">
            <a:extLst>
              <a:ext uri="{FF2B5EF4-FFF2-40B4-BE49-F238E27FC236}">
                <a16:creationId xmlns:a16="http://schemas.microsoft.com/office/drawing/2014/main" id="{B9191C0E-CC9C-4596-A2D3-70A017877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475" y="13501688"/>
            <a:ext cx="6286500" cy="2081212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69028E"/>
              </a:solidFill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57714C5F-CEEF-4D7F-89D3-150A63F729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914400"/>
            <a:ext cx="4487069" cy="164623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18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31877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18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31877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28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Default Design</vt:lpstr>
      <vt:lpstr>PowerPoint Presentation</vt:lpstr>
    </vt:vector>
  </TitlesOfParts>
  <Company>East Carolina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EltonC</dc:creator>
  <cp:lastModifiedBy>Saunders, Nate</cp:lastModifiedBy>
  <cp:revision>18</cp:revision>
  <dcterms:created xsi:type="dcterms:W3CDTF">2005-01-10T15:51:10Z</dcterms:created>
  <dcterms:modified xsi:type="dcterms:W3CDTF">2017-09-08T19:06:24Z</dcterms:modified>
</cp:coreProperties>
</file>