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43891200" cy="192024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04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82E"/>
    <a:srgbClr val="502D7F"/>
    <a:srgbClr val="333333"/>
    <a:srgbClr val="FFCC18"/>
    <a:srgbClr val="6902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139" autoAdjust="0"/>
  </p:normalViewPr>
  <p:slideViewPr>
    <p:cSldViewPr>
      <p:cViewPr varScale="1">
        <p:scale>
          <a:sx n="38" d="100"/>
          <a:sy n="38" d="100"/>
        </p:scale>
        <p:origin x="162" y="210"/>
      </p:cViewPr>
      <p:guideLst>
        <p:guide orient="horz" pos="604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965825"/>
            <a:ext cx="37307520" cy="4114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0880725"/>
            <a:ext cx="30723840" cy="49085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611B27E-E1A9-413F-AEDA-E70074A800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0FA23FE-2A7A-4FEF-8520-B892C66C52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C942B34-8ADF-4ADC-8D93-71ABA5A04B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E50F3E-E7FE-4729-A1AD-D2DCED54F6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1488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50B1027-0691-48DB-BFD0-D218138BA9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DF6006-4FBB-442F-A7E4-05C638A8CB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CDA2B37-FEC4-414E-859C-3955EAFD1B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2E3782-B68D-4481-8A06-4C663DBDB9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528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120" y="768350"/>
            <a:ext cx="9875520" cy="163845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768350"/>
            <a:ext cx="29443680" cy="163845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42844FB-0EE1-464C-9D9D-4C96C1A00C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A3A6D0A-AAEE-4343-878E-A3923091959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95C9838-74B3-4B48-92CA-DD32AB09F8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4A4A42-0F63-4CFC-BE7E-E6A19EECA1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260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8C894D3-C262-4590-A937-4CC0F84704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4EBE50F-D475-419E-AF6C-D8BEF354AB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0EDB618-4D03-4C6C-91CA-197B9D22E5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0F8163-FAF7-4B2A-8A02-677A52DCE3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7586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12339641"/>
            <a:ext cx="37307520" cy="38131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8139116"/>
            <a:ext cx="37307520" cy="42005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C3F2CB3-A650-4D7D-A280-95667F93A5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D9719EE-590F-4B39-A593-ECD2CF0F21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28AA911-8A35-4FA9-89B6-C756CB9D96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9CC5B8-F931-408D-8F58-AA69EF48B2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912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0" y="4479928"/>
            <a:ext cx="19659600" cy="12673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37040" y="4479928"/>
            <a:ext cx="19659600" cy="12673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1B1333B-5A8F-4D2D-B663-7D4FEB606E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EFE918D-D7F5-4A39-9E08-490F3197D4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234D3B3-22D3-44F1-A1E1-33D8BEA202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E94B82-73B0-41DE-A78B-D419D997C2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5717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4298950"/>
            <a:ext cx="19392900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6089650"/>
            <a:ext cx="19392900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0" y="4298950"/>
            <a:ext cx="19400520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0" y="6089650"/>
            <a:ext cx="19400520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816E09B-FA9A-4C35-A330-C48040732C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D307B0A-3C27-44FB-B4A3-EABE247A21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379AFC1-5E66-4801-9B06-A9B44A6210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743F5-DF4B-46B5-BCF1-561E04103F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2328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EEC29AE-FC3B-41A8-B895-16D36AD318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C8F4166-9A4E-4F82-B565-DBB7EBAC9B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288D8AC-03DF-475C-B554-24D55051CF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A91AF1-0082-4E50-87FF-AB1D95C417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5124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2892667-7E5F-41A1-937E-F4B42427D9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404F3DD-5CFA-4E94-B28B-96F357F282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071AC2D-580F-4438-8EF7-114EC57D4A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44C9EF-971D-4F62-BCF2-05E4C1C724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3847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765175"/>
            <a:ext cx="14439900" cy="32527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765177"/>
            <a:ext cx="24536400" cy="16387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0" y="4017964"/>
            <a:ext cx="14439900" cy="131349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A7B5105-8CA2-4B52-A6C2-77B94143D6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4D240A8-3858-46E3-B85A-1AA8EC62D1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A29A017-0929-434B-B099-3EA0B7BD83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9DA079-0F18-4EE9-9625-136E87629E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7030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0" y="13441363"/>
            <a:ext cx="26334720" cy="1587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0" y="1716090"/>
            <a:ext cx="26334720" cy="115204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0" y="15028863"/>
            <a:ext cx="26334720" cy="2252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7FCF829-2CF8-48A4-9B61-4C0C1FE03B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A6DA29F-DAAA-495A-8DE0-73AE6E56AF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C797014-6646-4905-B299-4C128C7D1D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E47AB0-90CE-42EC-8265-570B0446DD0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2698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DC0BCB5-0233-4451-9400-4696AC4F99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193925" y="768350"/>
            <a:ext cx="3950335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18732" tIns="159366" rIns="318732" bIns="15936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2C7C981-10F3-4734-9530-D89E173409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193925" y="4479925"/>
            <a:ext cx="39503350" cy="12673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18732" tIns="159366" rIns="318732" bIns="1593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EE1D199-9205-4B80-9158-1A3C0AF5A21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193925" y="17486313"/>
            <a:ext cx="1024255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18732" tIns="159366" rIns="318732" bIns="159366" numCol="1" anchor="t" anchorCtr="0" compatLnSpc="1">
            <a:prstTxWarp prst="textNoShape">
              <a:avLst/>
            </a:prstTxWarp>
          </a:bodyPr>
          <a:lstStyle>
            <a:lvl1pPr algn="l">
              <a:defRPr sz="49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4E92756-C507-42C1-943B-D2D7F49962D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995525" y="17486313"/>
            <a:ext cx="1390015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18732" tIns="159366" rIns="318732" bIns="159366" numCol="1" anchor="t" anchorCtr="0" compatLnSpc="1">
            <a:prstTxWarp prst="textNoShape">
              <a:avLst/>
            </a:prstTxWarp>
          </a:bodyPr>
          <a:lstStyle>
            <a:lvl1pPr>
              <a:defRPr sz="49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CC48381-0588-420B-92F1-7F71D7E1D81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1454725" y="17486313"/>
            <a:ext cx="1024255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18732" tIns="159366" rIns="318732" bIns="159366" numCol="1" anchor="t" anchorCtr="0" compatLnSpc="1">
            <a:prstTxWarp prst="textNoShape">
              <a:avLst/>
            </a:prstTxWarp>
          </a:bodyPr>
          <a:lstStyle>
            <a:lvl1pPr algn="r">
              <a:defRPr sz="4900"/>
            </a:lvl1pPr>
          </a:lstStyle>
          <a:p>
            <a:fld id="{9C8833EE-29C8-4FF9-904F-12FE3CC6E56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187700" rtl="0" eaLnBrk="0" fontAlgn="base" hangingPunct="0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187700" rtl="0" eaLnBrk="0" fontAlgn="base" hangingPunct="0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Arial" charset="0"/>
        </a:defRPr>
      </a:lvl2pPr>
      <a:lvl3pPr algn="ctr" defTabSz="3187700" rtl="0" eaLnBrk="0" fontAlgn="base" hangingPunct="0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Arial" charset="0"/>
        </a:defRPr>
      </a:lvl3pPr>
      <a:lvl4pPr algn="ctr" defTabSz="3187700" rtl="0" eaLnBrk="0" fontAlgn="base" hangingPunct="0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Arial" charset="0"/>
        </a:defRPr>
      </a:lvl4pPr>
      <a:lvl5pPr algn="ctr" defTabSz="3187700" rtl="0" eaLnBrk="0" fontAlgn="base" hangingPunct="0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Arial" charset="0"/>
        </a:defRPr>
      </a:lvl5pPr>
      <a:lvl6pPr marL="457200" algn="ctr" defTabSz="3187700" rtl="0" fontAlgn="base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Arial" charset="0"/>
        </a:defRPr>
      </a:lvl6pPr>
      <a:lvl7pPr marL="914400" algn="ctr" defTabSz="3187700" rtl="0" fontAlgn="base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Arial" charset="0"/>
        </a:defRPr>
      </a:lvl7pPr>
      <a:lvl8pPr marL="1371600" algn="ctr" defTabSz="3187700" rtl="0" fontAlgn="base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Arial" charset="0"/>
        </a:defRPr>
      </a:lvl8pPr>
      <a:lvl9pPr marL="1828800" algn="ctr" defTabSz="3187700" rtl="0" fontAlgn="base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Arial" charset="0"/>
        </a:defRPr>
      </a:lvl9pPr>
    </p:titleStyle>
    <p:bodyStyle>
      <a:lvl1pPr marL="1195388" indent="-1195388" algn="l" defTabSz="3187700" rtl="0" eaLnBrk="0" fontAlgn="base" hangingPunct="0">
        <a:spcBef>
          <a:spcPct val="20000"/>
        </a:spcBef>
        <a:spcAft>
          <a:spcPct val="0"/>
        </a:spcAft>
        <a:buChar char="•"/>
        <a:defRPr sz="11200">
          <a:solidFill>
            <a:schemeClr val="tx1"/>
          </a:solidFill>
          <a:latin typeface="+mn-lt"/>
          <a:ea typeface="+mn-ea"/>
          <a:cs typeface="+mn-cs"/>
        </a:defRPr>
      </a:lvl1pPr>
      <a:lvl2pPr marL="2589213" indent="-995363" algn="l" defTabSz="3187700" rtl="0" eaLnBrk="0" fontAlgn="base" hangingPunct="0">
        <a:spcBef>
          <a:spcPct val="20000"/>
        </a:spcBef>
        <a:spcAft>
          <a:spcPct val="0"/>
        </a:spcAft>
        <a:buChar char="–"/>
        <a:defRPr sz="9800">
          <a:solidFill>
            <a:schemeClr val="tx1"/>
          </a:solidFill>
          <a:latin typeface="+mn-lt"/>
        </a:defRPr>
      </a:lvl2pPr>
      <a:lvl3pPr marL="3984625" indent="-796925" algn="l" defTabSz="3187700" rtl="0" eaLnBrk="0" fontAlgn="base" hangingPunct="0">
        <a:spcBef>
          <a:spcPct val="20000"/>
        </a:spcBef>
        <a:spcAft>
          <a:spcPct val="0"/>
        </a:spcAft>
        <a:buChar char="•"/>
        <a:defRPr sz="8400">
          <a:solidFill>
            <a:schemeClr val="tx1"/>
          </a:solidFill>
          <a:latin typeface="+mn-lt"/>
        </a:defRPr>
      </a:lvl3pPr>
      <a:lvl4pPr marL="5578475" indent="-796925" algn="l" defTabSz="3187700" rtl="0" eaLnBrk="0" fontAlgn="base" hangingPunct="0">
        <a:spcBef>
          <a:spcPct val="20000"/>
        </a:spcBef>
        <a:spcAft>
          <a:spcPct val="0"/>
        </a:spcAft>
        <a:buChar char="–"/>
        <a:defRPr sz="7000">
          <a:solidFill>
            <a:schemeClr val="tx1"/>
          </a:solidFill>
          <a:latin typeface="+mn-lt"/>
        </a:defRPr>
      </a:lvl4pPr>
      <a:lvl5pPr marL="7170738" indent="-795338" algn="l" defTabSz="3187700" rtl="0" eaLnBrk="0" fontAlgn="base" hangingPunct="0">
        <a:spcBef>
          <a:spcPct val="20000"/>
        </a:spcBef>
        <a:spcAft>
          <a:spcPct val="0"/>
        </a:spcAft>
        <a:buChar char="»"/>
        <a:defRPr sz="7000">
          <a:solidFill>
            <a:schemeClr val="tx1"/>
          </a:solidFill>
          <a:latin typeface="+mn-lt"/>
        </a:defRPr>
      </a:lvl5pPr>
      <a:lvl6pPr marL="7627938" indent="-795338" algn="l" defTabSz="3187700" rtl="0" fontAlgn="base">
        <a:spcBef>
          <a:spcPct val="20000"/>
        </a:spcBef>
        <a:spcAft>
          <a:spcPct val="0"/>
        </a:spcAft>
        <a:buChar char="»"/>
        <a:defRPr sz="7000">
          <a:solidFill>
            <a:schemeClr val="tx1"/>
          </a:solidFill>
          <a:latin typeface="+mn-lt"/>
        </a:defRPr>
      </a:lvl6pPr>
      <a:lvl7pPr marL="8085138" indent="-795338" algn="l" defTabSz="3187700" rtl="0" fontAlgn="base">
        <a:spcBef>
          <a:spcPct val="20000"/>
        </a:spcBef>
        <a:spcAft>
          <a:spcPct val="0"/>
        </a:spcAft>
        <a:buChar char="»"/>
        <a:defRPr sz="7000">
          <a:solidFill>
            <a:schemeClr val="tx1"/>
          </a:solidFill>
          <a:latin typeface="+mn-lt"/>
        </a:defRPr>
      </a:lvl7pPr>
      <a:lvl8pPr marL="8542338" indent="-795338" algn="l" defTabSz="3187700" rtl="0" fontAlgn="base">
        <a:spcBef>
          <a:spcPct val="20000"/>
        </a:spcBef>
        <a:spcAft>
          <a:spcPct val="0"/>
        </a:spcAft>
        <a:buChar char="»"/>
        <a:defRPr sz="7000">
          <a:solidFill>
            <a:schemeClr val="tx1"/>
          </a:solidFill>
          <a:latin typeface="+mn-lt"/>
        </a:defRPr>
      </a:lvl8pPr>
      <a:lvl9pPr marL="8999538" indent="-795338" algn="l" defTabSz="3187700" rtl="0" fontAlgn="base">
        <a:spcBef>
          <a:spcPct val="20000"/>
        </a:spcBef>
        <a:spcAft>
          <a:spcPct val="0"/>
        </a:spcAft>
        <a:buChar char="»"/>
        <a:defRPr sz="7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5">
            <a:extLst>
              <a:ext uri="{FF2B5EF4-FFF2-40B4-BE49-F238E27FC236}">
                <a16:creationId xmlns:a16="http://schemas.microsoft.com/office/drawing/2014/main" id="{72D9E681-0FDC-4465-936F-368A0B0E6E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50475" y="3154363"/>
            <a:ext cx="12984163" cy="442912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1" name="Rectangle 36">
            <a:extLst>
              <a:ext uri="{FF2B5EF4-FFF2-40B4-BE49-F238E27FC236}">
                <a16:creationId xmlns:a16="http://schemas.microsoft.com/office/drawing/2014/main" id="{3A256B70-36DE-4AA6-B09E-623536C12F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97725" y="3219450"/>
            <a:ext cx="9548813" cy="479425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2" name="Rectangle 37">
            <a:extLst>
              <a:ext uri="{FF2B5EF4-FFF2-40B4-BE49-F238E27FC236}">
                <a16:creationId xmlns:a16="http://schemas.microsoft.com/office/drawing/2014/main" id="{D2ED70B9-D951-4095-A0FB-AD56E38FF3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48513" y="10545763"/>
            <a:ext cx="9731375" cy="479425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3" name="Rectangle 38">
            <a:extLst>
              <a:ext uri="{FF2B5EF4-FFF2-40B4-BE49-F238E27FC236}">
                <a16:creationId xmlns:a16="http://schemas.microsoft.com/office/drawing/2014/main" id="{641305B2-FA5B-4831-B40D-1C02B9F55D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62800" y="14109700"/>
            <a:ext cx="9591675" cy="481013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4" name="Rectangle 39">
            <a:extLst>
              <a:ext uri="{FF2B5EF4-FFF2-40B4-BE49-F238E27FC236}">
                <a16:creationId xmlns:a16="http://schemas.microsoft.com/office/drawing/2014/main" id="{A5A074BA-81B9-4280-90D5-93B6D0DF90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6467475"/>
            <a:ext cx="7407275" cy="481013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5" name="Rectangle 41">
            <a:extLst>
              <a:ext uri="{FF2B5EF4-FFF2-40B4-BE49-F238E27FC236}">
                <a16:creationId xmlns:a16="http://schemas.microsoft.com/office/drawing/2014/main" id="{B1D4B227-0FD6-44DE-8CF8-9A1B5BCAC1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3136900"/>
            <a:ext cx="7407275" cy="479425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6" name="Rectangle 42">
            <a:extLst>
              <a:ext uri="{FF2B5EF4-FFF2-40B4-BE49-F238E27FC236}">
                <a16:creationId xmlns:a16="http://schemas.microsoft.com/office/drawing/2014/main" id="{0EE6D8EA-77F1-43B8-A866-A8A6A0827F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" y="7042150"/>
            <a:ext cx="7569200" cy="5302250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56332" tIns="128168" rIns="256332" bIns="128168"/>
          <a:lstStyle>
            <a:lvl1pPr defTabSz="2562225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562225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562225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562225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562225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6500">
              <a:solidFill>
                <a:srgbClr val="69028E"/>
              </a:solidFill>
            </a:endParaRPr>
          </a:p>
        </p:txBody>
      </p:sp>
      <p:sp>
        <p:nvSpPr>
          <p:cNvPr id="2091" name="Text Box 43">
            <a:extLst>
              <a:ext uri="{FF2B5EF4-FFF2-40B4-BE49-F238E27FC236}">
                <a16:creationId xmlns:a16="http://schemas.microsoft.com/office/drawing/2014/main" id="{8901FBAE-06B8-4A45-B889-289C5CB7A6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500" y="6378575"/>
            <a:ext cx="7405688" cy="519113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INTRODUCTION</a:t>
            </a:r>
            <a:endParaRPr lang="en-US" sz="2400">
              <a:effectLst>
                <a:outerShdw blurRad="38100" dist="38100" dir="2700000" algn="tl">
                  <a:srgbClr val="FFFFFF"/>
                </a:outerShdw>
              </a:effectLst>
              <a:latin typeface="Times New Roman" charset="0"/>
            </a:endParaRPr>
          </a:p>
        </p:txBody>
      </p:sp>
      <p:sp>
        <p:nvSpPr>
          <p:cNvPr id="2092" name="Text Box 44">
            <a:extLst>
              <a:ext uri="{FF2B5EF4-FFF2-40B4-BE49-F238E27FC236}">
                <a16:creationId xmlns:a16="http://schemas.microsoft.com/office/drawing/2014/main" id="{0767F347-AF75-44D2-82F8-D25398328B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500" y="3049588"/>
            <a:ext cx="7405688" cy="519112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ABSTRACT</a:t>
            </a:r>
            <a:endParaRPr lang="en-US" sz="2400">
              <a:effectLst>
                <a:outerShdw blurRad="38100" dist="38100" dir="2700000" algn="tl">
                  <a:srgbClr val="FFFFFF"/>
                </a:outerShdw>
              </a:effectLst>
              <a:latin typeface="Times New Roman" charset="0"/>
            </a:endParaRPr>
          </a:p>
        </p:txBody>
      </p:sp>
      <p:sp>
        <p:nvSpPr>
          <p:cNvPr id="2093" name="Text Box 45">
            <a:extLst>
              <a:ext uri="{FF2B5EF4-FFF2-40B4-BE49-F238E27FC236}">
                <a16:creationId xmlns:a16="http://schemas.microsoft.com/office/drawing/2014/main" id="{D50F7F86-AEB9-4010-BB76-203C84BD7B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98075" y="3049588"/>
            <a:ext cx="13015913" cy="519112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RESULTS</a:t>
            </a:r>
            <a:endParaRPr lang="en-US" sz="2400">
              <a:effectLst>
                <a:outerShdw blurRad="38100" dist="38100" dir="2700000" algn="tl">
                  <a:srgbClr val="FFFFFF"/>
                </a:outerShdw>
              </a:effectLst>
              <a:latin typeface="Times New Roman" charset="0"/>
            </a:endParaRPr>
          </a:p>
        </p:txBody>
      </p:sp>
      <p:sp>
        <p:nvSpPr>
          <p:cNvPr id="2094" name="Text Box 46">
            <a:extLst>
              <a:ext uri="{FF2B5EF4-FFF2-40B4-BE49-F238E27FC236}">
                <a16:creationId xmlns:a16="http://schemas.microsoft.com/office/drawing/2014/main" id="{0EC53002-6628-413E-896A-F798F7CB11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83425" y="3124200"/>
            <a:ext cx="9548813" cy="519113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DISCUSSION</a:t>
            </a:r>
            <a:endParaRPr lang="en-US" sz="2400" dirty="0">
              <a:latin typeface="Times New Roman" charset="0"/>
            </a:endParaRPr>
          </a:p>
        </p:txBody>
      </p:sp>
      <p:sp>
        <p:nvSpPr>
          <p:cNvPr id="2061" name="Rectangle 49">
            <a:extLst>
              <a:ext uri="{FF2B5EF4-FFF2-40B4-BE49-F238E27FC236}">
                <a16:creationId xmlns:a16="http://schemas.microsoft.com/office/drawing/2014/main" id="{E78AE2C1-C85D-4717-971D-9D5DBEF69D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44100" y="3719513"/>
            <a:ext cx="13190538" cy="7786687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56332" tIns="128168" rIns="256332" bIns="128168"/>
          <a:lstStyle>
            <a:lvl1pPr defTabSz="2562225" eaLnBrk="0" hangingPunct="0"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562225" eaLnBrk="0" hangingPunct="0"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562225" eaLnBrk="0" hangingPunct="0"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562225" eaLnBrk="0" hangingPunct="0"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562225" eaLnBrk="0" hangingPunct="0"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6500">
              <a:solidFill>
                <a:srgbClr val="69028E"/>
              </a:solidFill>
            </a:endParaRPr>
          </a:p>
        </p:txBody>
      </p:sp>
      <p:sp>
        <p:nvSpPr>
          <p:cNvPr id="2062" name="Rectangle 50">
            <a:extLst>
              <a:ext uri="{FF2B5EF4-FFF2-40B4-BE49-F238E27FC236}">
                <a16:creationId xmlns:a16="http://schemas.microsoft.com/office/drawing/2014/main" id="{1C21025F-D39C-433B-AB0C-28683A9A4D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59613" y="3868738"/>
            <a:ext cx="9785350" cy="5961062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56332" tIns="128168" rIns="256332" bIns="128168"/>
          <a:lstStyle>
            <a:lvl1pPr defTabSz="2562225" eaLnBrk="0" hangingPunct="0"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562225" eaLnBrk="0" hangingPunct="0"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562225" eaLnBrk="0" hangingPunct="0"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562225" eaLnBrk="0" hangingPunct="0"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562225" eaLnBrk="0" hangingPunct="0"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6500">
              <a:solidFill>
                <a:srgbClr val="69028E"/>
              </a:solidFill>
            </a:endParaRPr>
          </a:p>
        </p:txBody>
      </p:sp>
      <p:sp>
        <p:nvSpPr>
          <p:cNvPr id="2099" name="Text Box 51">
            <a:extLst>
              <a:ext uri="{FF2B5EF4-FFF2-40B4-BE49-F238E27FC236}">
                <a16:creationId xmlns:a16="http://schemas.microsoft.com/office/drawing/2014/main" id="{8C23B886-AD93-4498-B1CD-ABEF3EE131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61200" y="10455275"/>
            <a:ext cx="9731375" cy="519113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REFERENCES</a:t>
            </a:r>
            <a:endParaRPr lang="en-US" sz="2400" dirty="0">
              <a:latin typeface="Times New Roman" charset="0"/>
            </a:endParaRPr>
          </a:p>
        </p:txBody>
      </p:sp>
      <p:sp>
        <p:nvSpPr>
          <p:cNvPr id="2064" name="Rectangle 52">
            <a:extLst>
              <a:ext uri="{FF2B5EF4-FFF2-40B4-BE49-F238E27FC236}">
                <a16:creationId xmlns:a16="http://schemas.microsoft.com/office/drawing/2014/main" id="{94351E28-05C1-4DDC-ABBC-D4C3C189C4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61200" y="11163300"/>
            <a:ext cx="9785350" cy="2400300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56332" tIns="128168" rIns="256332" bIns="128168"/>
          <a:lstStyle>
            <a:lvl1pPr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6500">
              <a:solidFill>
                <a:srgbClr val="000000"/>
              </a:solidFill>
            </a:endParaRPr>
          </a:p>
        </p:txBody>
      </p:sp>
      <p:sp>
        <p:nvSpPr>
          <p:cNvPr id="2101" name="Text Box 53">
            <a:extLst>
              <a:ext uri="{FF2B5EF4-FFF2-40B4-BE49-F238E27FC236}">
                <a16:creationId xmlns:a16="http://schemas.microsoft.com/office/drawing/2014/main" id="{6C13BA7E-13B4-428F-B0EB-04F9F90ECD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73900" y="14020800"/>
            <a:ext cx="9591675" cy="519113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ACKNOWLEDGEMENTS</a:t>
            </a:r>
            <a:endParaRPr lang="en-US" sz="2400">
              <a:latin typeface="Times New Roman" charset="0"/>
            </a:endParaRPr>
          </a:p>
        </p:txBody>
      </p:sp>
      <p:sp>
        <p:nvSpPr>
          <p:cNvPr id="2066" name="Rectangle 54">
            <a:extLst>
              <a:ext uri="{FF2B5EF4-FFF2-40B4-BE49-F238E27FC236}">
                <a16:creationId xmlns:a16="http://schemas.microsoft.com/office/drawing/2014/main" id="{2576B071-C854-45E9-911D-CC556E0A59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61200" y="14744700"/>
            <a:ext cx="9785350" cy="2332038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56332" tIns="128168" rIns="256332" bIns="128168"/>
          <a:lstStyle>
            <a:lvl1pPr defTabSz="2562225" eaLnBrk="0" hangingPunct="0"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562225" eaLnBrk="0" hangingPunct="0"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562225" eaLnBrk="0" hangingPunct="0"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562225" eaLnBrk="0" hangingPunct="0"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562225" eaLnBrk="0" hangingPunct="0"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6500">
              <a:solidFill>
                <a:srgbClr val="69028E"/>
              </a:solidFill>
            </a:endParaRPr>
          </a:p>
        </p:txBody>
      </p:sp>
      <p:sp>
        <p:nvSpPr>
          <p:cNvPr id="2067" name="Rectangle 57">
            <a:extLst>
              <a:ext uri="{FF2B5EF4-FFF2-40B4-BE49-F238E27FC236}">
                <a16:creationId xmlns:a16="http://schemas.microsoft.com/office/drawing/2014/main" id="{857B421A-DFF1-4168-B06A-23A5D63510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" y="549275"/>
            <a:ext cx="41719500" cy="2270125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68" name="Text Box 58">
            <a:extLst>
              <a:ext uri="{FF2B5EF4-FFF2-40B4-BE49-F238E27FC236}">
                <a16:creationId xmlns:a16="http://schemas.microsoft.com/office/drawing/2014/main" id="{42B67E45-B63D-48B3-ADBB-5F1DA9C690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0075" y="752475"/>
            <a:ext cx="29991050" cy="183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30000"/>
              </a:spcBef>
            </a:pPr>
            <a:r>
              <a:rPr lang="en-US" altLang="en-US" sz="5400" b="1">
                <a:solidFill>
                  <a:srgbClr val="FFC82E"/>
                </a:solidFill>
              </a:rPr>
              <a:t>Title</a:t>
            </a:r>
          </a:p>
          <a:p>
            <a:pPr>
              <a:spcBef>
                <a:spcPct val="30000"/>
              </a:spcBef>
            </a:pPr>
            <a:r>
              <a:rPr lang="en-US" altLang="en-US" sz="3600" b="1">
                <a:solidFill>
                  <a:schemeClr val="bg1"/>
                </a:solidFill>
              </a:rPr>
              <a:t>Name</a:t>
            </a:r>
          </a:p>
        </p:txBody>
      </p:sp>
      <p:sp>
        <p:nvSpPr>
          <p:cNvPr id="2069" name="Rectangle 59">
            <a:extLst>
              <a:ext uri="{FF2B5EF4-FFF2-40B4-BE49-F238E27FC236}">
                <a16:creationId xmlns:a16="http://schemas.microsoft.com/office/drawing/2014/main" id="{C8CFC43D-EE89-4C75-B0C6-92D471D9A6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25275" y="762000"/>
            <a:ext cx="5119688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70000"/>
              </a:lnSpc>
              <a:spcBef>
                <a:spcPct val="30000"/>
              </a:spcBef>
            </a:pPr>
            <a:r>
              <a:rPr lang="en-US" altLang="en-US" sz="2000" dirty="0">
                <a:solidFill>
                  <a:schemeClr val="bg1"/>
                </a:solidFill>
              </a:rPr>
              <a:t>Your Name</a:t>
            </a:r>
          </a:p>
          <a:p>
            <a:pPr algn="r">
              <a:lnSpc>
                <a:spcPct val="70000"/>
              </a:lnSpc>
              <a:spcBef>
                <a:spcPct val="30000"/>
              </a:spcBef>
            </a:pPr>
            <a:r>
              <a:rPr lang="en-US" altLang="en-US" sz="2000" dirty="0">
                <a:solidFill>
                  <a:schemeClr val="bg1"/>
                </a:solidFill>
              </a:rPr>
              <a:t>Your Department</a:t>
            </a:r>
          </a:p>
          <a:p>
            <a:pPr algn="r">
              <a:lnSpc>
                <a:spcPct val="70000"/>
              </a:lnSpc>
              <a:spcBef>
                <a:spcPct val="30000"/>
              </a:spcBef>
            </a:pPr>
            <a:r>
              <a:rPr lang="en-US" altLang="en-US" sz="2000" dirty="0">
                <a:solidFill>
                  <a:schemeClr val="bg1"/>
                </a:solidFill>
              </a:rPr>
              <a:t>Greenville, North Carolina 27858</a:t>
            </a:r>
          </a:p>
          <a:p>
            <a:pPr algn="r">
              <a:lnSpc>
                <a:spcPct val="70000"/>
              </a:lnSpc>
              <a:spcBef>
                <a:spcPct val="30000"/>
              </a:spcBef>
            </a:pPr>
            <a:r>
              <a:rPr lang="en-US" altLang="en-US" sz="2000">
                <a:solidFill>
                  <a:schemeClr val="bg1"/>
                </a:solidFill>
              </a:rPr>
              <a:t>Your </a:t>
            </a:r>
            <a:r>
              <a:rPr lang="en-US" altLang="en-US" sz="2000" dirty="0">
                <a:solidFill>
                  <a:schemeClr val="bg1"/>
                </a:solidFill>
              </a:rPr>
              <a:t>email address</a:t>
            </a:r>
          </a:p>
          <a:p>
            <a:pPr algn="r">
              <a:lnSpc>
                <a:spcPct val="70000"/>
              </a:lnSpc>
              <a:spcBef>
                <a:spcPct val="30000"/>
              </a:spcBef>
            </a:pPr>
            <a:endParaRPr lang="en-US" altLang="en-US" sz="2800" b="1" dirty="0">
              <a:solidFill>
                <a:schemeClr val="bg1"/>
              </a:solidFill>
            </a:endParaRPr>
          </a:p>
          <a:p>
            <a:pPr algn="r">
              <a:spcBef>
                <a:spcPct val="50000"/>
              </a:spcBef>
            </a:pP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2070" name="Rectangle 62">
            <a:extLst>
              <a:ext uri="{FF2B5EF4-FFF2-40B4-BE49-F238E27FC236}">
                <a16:creationId xmlns:a16="http://schemas.microsoft.com/office/drawing/2014/main" id="{144C811D-1E32-4F40-974C-27B901BB96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225" y="3703638"/>
            <a:ext cx="7543800" cy="2262187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56332" tIns="128168" rIns="256332" bIns="128168"/>
          <a:lstStyle>
            <a:lvl1pPr defTabSz="2562225" eaLnBrk="0" hangingPunct="0"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562225" eaLnBrk="0" hangingPunct="0"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562225" eaLnBrk="0" hangingPunct="0"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562225" eaLnBrk="0" hangingPunct="0"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562225" eaLnBrk="0" hangingPunct="0"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6500">
              <a:solidFill>
                <a:srgbClr val="000000"/>
              </a:solidFill>
            </a:endParaRPr>
          </a:p>
        </p:txBody>
      </p:sp>
      <p:sp>
        <p:nvSpPr>
          <p:cNvPr id="2071" name="Rectangle 63">
            <a:extLst>
              <a:ext uri="{FF2B5EF4-FFF2-40B4-BE49-F238E27FC236}">
                <a16:creationId xmlns:a16="http://schemas.microsoft.com/office/drawing/2014/main" id="{C9DC78D9-967F-4805-9974-E934311476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2650" y="12934950"/>
            <a:ext cx="7435850" cy="479425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12" name="Text Box 64">
            <a:extLst>
              <a:ext uri="{FF2B5EF4-FFF2-40B4-BE49-F238E27FC236}">
                <a16:creationId xmlns:a16="http://schemas.microsoft.com/office/drawing/2014/main" id="{ED09466D-94D0-433E-8102-2124DF27D4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163" y="12847638"/>
            <a:ext cx="7437437" cy="519112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MATERIALS &amp; METHODS</a:t>
            </a:r>
            <a:endParaRPr lang="en-US" sz="2400">
              <a:effectLst>
                <a:outerShdw blurRad="38100" dist="38100" dir="2700000" algn="tl">
                  <a:srgbClr val="FFFFFF"/>
                </a:outerShdw>
              </a:effectLst>
              <a:latin typeface="Times New Roman" charset="0"/>
            </a:endParaRPr>
          </a:p>
        </p:txBody>
      </p:sp>
      <p:sp>
        <p:nvSpPr>
          <p:cNvPr id="2073" name="Rectangle 65">
            <a:extLst>
              <a:ext uri="{FF2B5EF4-FFF2-40B4-BE49-F238E27FC236}">
                <a16:creationId xmlns:a16="http://schemas.microsoft.com/office/drawing/2014/main" id="{20C1B121-EB7E-462E-BD9C-9212670315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888" y="13501688"/>
            <a:ext cx="7543800" cy="2081212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56332" tIns="128168" rIns="256332" bIns="128168"/>
          <a:lstStyle>
            <a:lvl1pPr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6500">
              <a:solidFill>
                <a:srgbClr val="69028E"/>
              </a:solidFill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2E4CBE12-8362-4749-B0AC-8248505897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7778" y="949387"/>
            <a:ext cx="4114800" cy="150965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CC18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31877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CC18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31877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22EADEB2C06543ADE4806607EE47BC" ma:contentTypeVersion="10" ma:contentTypeDescription="Create a new document." ma:contentTypeScope="" ma:versionID="ba67b1d22aac2ae30710da3cf4a66769">
  <xsd:schema xmlns:xsd="http://www.w3.org/2001/XMLSchema" xmlns:xs="http://www.w3.org/2001/XMLSchema" xmlns:p="http://schemas.microsoft.com/office/2006/metadata/properties" xmlns:ns2="d0f80104-3a4e-4efd-a1dd-82a3aeafe0dc" xmlns:ns3="d320afb9-b826-48c9-b1ea-b23871e5d47d" targetNamespace="http://schemas.microsoft.com/office/2006/metadata/properties" ma:root="true" ma:fieldsID="ac450358a4db96bc887fd6a1d80aa875" ns2:_="" ns3:_="">
    <xsd:import namespace="d0f80104-3a4e-4efd-a1dd-82a3aeafe0dc"/>
    <xsd:import namespace="d320afb9-b826-48c9-b1ea-b23871e5d47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f80104-3a4e-4efd-a1dd-82a3aeafe0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da0cd38b-47d1-479b-a863-216ca283e7c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20afb9-b826-48c9-b1ea-b23871e5d47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999ecd3-243d-4a2d-8b94-bd55921a911f}" ma:internalName="TaxCatchAll" ma:showField="CatchAllData" ma:web="d320afb9-b826-48c9-b1ea-b23871e5d47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0f80104-3a4e-4efd-a1dd-82a3aeafe0dc">
      <Terms xmlns="http://schemas.microsoft.com/office/infopath/2007/PartnerControls"/>
    </lcf76f155ced4ddcb4097134ff3c332f>
    <TaxCatchAll xmlns="d320afb9-b826-48c9-b1ea-b23871e5d47d" xsi:nil="true"/>
  </documentManagement>
</p:properties>
</file>

<file path=customXml/itemProps1.xml><?xml version="1.0" encoding="utf-8"?>
<ds:datastoreItem xmlns:ds="http://schemas.openxmlformats.org/officeDocument/2006/customXml" ds:itemID="{68CD9B53-2236-4CFB-85BD-B1F7A2295BAF}"/>
</file>

<file path=customXml/itemProps2.xml><?xml version="1.0" encoding="utf-8"?>
<ds:datastoreItem xmlns:ds="http://schemas.openxmlformats.org/officeDocument/2006/customXml" ds:itemID="{260D9048-5631-4361-B3F4-8F0506C7F95A}"/>
</file>

<file path=customXml/itemProps3.xml><?xml version="1.0" encoding="utf-8"?>
<ds:datastoreItem xmlns:ds="http://schemas.openxmlformats.org/officeDocument/2006/customXml" ds:itemID="{1222B89D-4497-4F05-8FAD-372AF8FC2A92}"/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23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Default Design</vt:lpstr>
      <vt:lpstr>PowerPoint Presentation</vt:lpstr>
    </vt:vector>
  </TitlesOfParts>
  <Company>East Carolina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EltonC</dc:creator>
  <cp:lastModifiedBy>Whaley, Matt</cp:lastModifiedBy>
  <cp:revision>20</cp:revision>
  <dcterms:created xsi:type="dcterms:W3CDTF">2005-01-10T15:51:10Z</dcterms:created>
  <dcterms:modified xsi:type="dcterms:W3CDTF">2026-03-09T13:43:52Z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0x010100DB22EADEB2C06543ADE4806607EE47BC</vt:lpwstr>
  </property>
</Properties>
</file>